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2" r:id="rId2"/>
    <p:sldMasterId id="2147483764" r:id="rId3"/>
  </p:sldMasterIdLst>
  <p:notesMasterIdLst>
    <p:notesMasterId r:id="rId78"/>
  </p:notesMasterIdLst>
  <p:handoutMasterIdLst>
    <p:handoutMasterId r:id="rId79"/>
  </p:handoutMasterIdLst>
  <p:sldIdLst>
    <p:sldId id="328" r:id="rId4"/>
    <p:sldId id="264" r:id="rId5"/>
    <p:sldId id="263" r:id="rId6"/>
    <p:sldId id="265" r:id="rId7"/>
    <p:sldId id="372" r:id="rId8"/>
    <p:sldId id="266" r:id="rId9"/>
    <p:sldId id="401" r:id="rId10"/>
    <p:sldId id="326" r:id="rId11"/>
    <p:sldId id="268" r:id="rId12"/>
    <p:sldId id="270" r:id="rId13"/>
    <p:sldId id="377" r:id="rId14"/>
    <p:sldId id="391" r:id="rId15"/>
    <p:sldId id="299" r:id="rId16"/>
    <p:sldId id="300" r:id="rId17"/>
    <p:sldId id="308" r:id="rId18"/>
    <p:sldId id="305" r:id="rId19"/>
    <p:sldId id="301" r:id="rId20"/>
    <p:sldId id="306" r:id="rId21"/>
    <p:sldId id="273" r:id="rId22"/>
    <p:sldId id="297" r:id="rId23"/>
    <p:sldId id="276" r:id="rId24"/>
    <p:sldId id="278" r:id="rId25"/>
    <p:sldId id="277" r:id="rId26"/>
    <p:sldId id="274" r:id="rId27"/>
    <p:sldId id="279" r:id="rId28"/>
    <p:sldId id="280" r:id="rId29"/>
    <p:sldId id="281" r:id="rId30"/>
    <p:sldId id="282" r:id="rId31"/>
    <p:sldId id="289" r:id="rId32"/>
    <p:sldId id="283" r:id="rId33"/>
    <p:sldId id="284" r:id="rId34"/>
    <p:sldId id="286" r:id="rId35"/>
    <p:sldId id="287" r:id="rId36"/>
    <p:sldId id="309" r:id="rId37"/>
    <p:sldId id="288" r:id="rId38"/>
    <p:sldId id="312" r:id="rId39"/>
    <p:sldId id="363" r:id="rId40"/>
    <p:sldId id="311" r:id="rId41"/>
    <p:sldId id="291" r:id="rId42"/>
    <p:sldId id="292" r:id="rId43"/>
    <p:sldId id="293" r:id="rId44"/>
    <p:sldId id="325" r:id="rId45"/>
    <p:sldId id="321" r:id="rId46"/>
    <p:sldId id="334" r:id="rId47"/>
    <p:sldId id="403" r:id="rId48"/>
    <p:sldId id="294" r:id="rId49"/>
    <p:sldId id="314" r:id="rId50"/>
    <p:sldId id="315" r:id="rId51"/>
    <p:sldId id="362" r:id="rId52"/>
    <p:sldId id="360" r:id="rId53"/>
    <p:sldId id="318" r:id="rId54"/>
    <p:sldId id="374" r:id="rId55"/>
    <p:sldId id="351" r:id="rId56"/>
    <p:sldId id="402" r:id="rId57"/>
    <p:sldId id="375" r:id="rId58"/>
    <p:sldId id="392" r:id="rId59"/>
    <p:sldId id="404" r:id="rId60"/>
    <p:sldId id="406" r:id="rId61"/>
    <p:sldId id="331" r:id="rId62"/>
    <p:sldId id="414" r:id="rId63"/>
    <p:sldId id="379" r:id="rId64"/>
    <p:sldId id="407" r:id="rId65"/>
    <p:sldId id="408" r:id="rId66"/>
    <p:sldId id="409" r:id="rId67"/>
    <p:sldId id="410" r:id="rId68"/>
    <p:sldId id="411" r:id="rId69"/>
    <p:sldId id="412" r:id="rId70"/>
    <p:sldId id="413" r:id="rId71"/>
    <p:sldId id="380" r:id="rId72"/>
    <p:sldId id="400" r:id="rId73"/>
    <p:sldId id="415" r:id="rId74"/>
    <p:sldId id="381" r:id="rId75"/>
    <p:sldId id="298" r:id="rId76"/>
    <p:sldId id="359" r:id="rId77"/>
  </p:sldIdLst>
  <p:sldSz cx="9144000" cy="6858000" type="screen4x3"/>
  <p:notesSz cx="6858000" cy="9144000"/>
  <p:defaultTextStyle>
    <a:defPPr>
      <a:defRPr lang="en-US"/>
    </a:defPPr>
    <a:lvl1pPr algn="ctr" rtl="0" fontAlgn="base">
      <a:spcBef>
        <a:spcPct val="20000"/>
      </a:spcBef>
      <a:spcAft>
        <a:spcPct val="0"/>
      </a:spcAft>
      <a:defRPr sz="3200" kern="1200">
        <a:solidFill>
          <a:schemeClr val="tx1"/>
        </a:solidFill>
        <a:latin typeface="Arial" charset="0"/>
        <a:ea typeface="+mn-ea"/>
        <a:cs typeface="Arial" charset="0"/>
      </a:defRPr>
    </a:lvl1pPr>
    <a:lvl2pPr marL="457200" algn="ctr" rtl="0" fontAlgn="base">
      <a:spcBef>
        <a:spcPct val="20000"/>
      </a:spcBef>
      <a:spcAft>
        <a:spcPct val="0"/>
      </a:spcAft>
      <a:defRPr sz="3200" kern="1200">
        <a:solidFill>
          <a:schemeClr val="tx1"/>
        </a:solidFill>
        <a:latin typeface="Arial" charset="0"/>
        <a:ea typeface="+mn-ea"/>
        <a:cs typeface="Arial" charset="0"/>
      </a:defRPr>
    </a:lvl2pPr>
    <a:lvl3pPr marL="914400" algn="ctr" rtl="0" fontAlgn="base">
      <a:spcBef>
        <a:spcPct val="20000"/>
      </a:spcBef>
      <a:spcAft>
        <a:spcPct val="0"/>
      </a:spcAft>
      <a:defRPr sz="3200" kern="1200">
        <a:solidFill>
          <a:schemeClr val="tx1"/>
        </a:solidFill>
        <a:latin typeface="Arial" charset="0"/>
        <a:ea typeface="+mn-ea"/>
        <a:cs typeface="Arial" charset="0"/>
      </a:defRPr>
    </a:lvl3pPr>
    <a:lvl4pPr marL="1371600" algn="ctr" rtl="0" fontAlgn="base">
      <a:spcBef>
        <a:spcPct val="20000"/>
      </a:spcBef>
      <a:spcAft>
        <a:spcPct val="0"/>
      </a:spcAft>
      <a:defRPr sz="3200" kern="1200">
        <a:solidFill>
          <a:schemeClr val="tx1"/>
        </a:solidFill>
        <a:latin typeface="Arial" charset="0"/>
        <a:ea typeface="+mn-ea"/>
        <a:cs typeface="Arial" charset="0"/>
      </a:defRPr>
    </a:lvl4pPr>
    <a:lvl5pPr marL="1828800" algn="ctr" rtl="0" fontAlgn="base">
      <a:spcBef>
        <a:spcPct val="20000"/>
      </a:spcBef>
      <a:spcAft>
        <a:spcPct val="0"/>
      </a:spcAft>
      <a:defRPr sz="3200" kern="1200">
        <a:solidFill>
          <a:schemeClr val="tx1"/>
        </a:solidFill>
        <a:latin typeface="Arial" charset="0"/>
        <a:ea typeface="+mn-ea"/>
        <a:cs typeface="Arial" charset="0"/>
      </a:defRPr>
    </a:lvl5pPr>
    <a:lvl6pPr marL="2286000" algn="l" defTabSz="914400" rtl="0" eaLnBrk="1" latinLnBrk="0" hangingPunct="1">
      <a:defRPr sz="3200" kern="1200">
        <a:solidFill>
          <a:schemeClr val="tx1"/>
        </a:solidFill>
        <a:latin typeface="Arial" charset="0"/>
        <a:ea typeface="+mn-ea"/>
        <a:cs typeface="Arial" charset="0"/>
      </a:defRPr>
    </a:lvl6pPr>
    <a:lvl7pPr marL="2743200" algn="l" defTabSz="914400" rtl="0" eaLnBrk="1" latinLnBrk="0" hangingPunct="1">
      <a:defRPr sz="3200" kern="1200">
        <a:solidFill>
          <a:schemeClr val="tx1"/>
        </a:solidFill>
        <a:latin typeface="Arial" charset="0"/>
        <a:ea typeface="+mn-ea"/>
        <a:cs typeface="Arial" charset="0"/>
      </a:defRPr>
    </a:lvl7pPr>
    <a:lvl8pPr marL="3200400" algn="l" defTabSz="914400" rtl="0" eaLnBrk="1" latinLnBrk="0" hangingPunct="1">
      <a:defRPr sz="3200" kern="1200">
        <a:solidFill>
          <a:schemeClr val="tx1"/>
        </a:solidFill>
        <a:latin typeface="Arial" charset="0"/>
        <a:ea typeface="+mn-ea"/>
        <a:cs typeface="Arial" charset="0"/>
      </a:defRPr>
    </a:lvl8pPr>
    <a:lvl9pPr marL="3657600" algn="l" defTabSz="914400" rtl="0" eaLnBrk="1" latinLnBrk="0" hangingPunct="1">
      <a:defRPr sz="32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09" autoAdjust="0"/>
    <p:restoredTop sz="94075" autoAdjust="0"/>
  </p:normalViewPr>
  <p:slideViewPr>
    <p:cSldViewPr>
      <p:cViewPr>
        <p:scale>
          <a:sx n="70" d="100"/>
          <a:sy n="70" d="100"/>
        </p:scale>
        <p:origin x="148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sz="1200"/>
            </a:lvl1pPr>
          </a:lstStyle>
          <a:p>
            <a:pPr>
              <a:defRPr/>
            </a:pPr>
            <a:endParaRPr lang="en-US"/>
          </a:p>
        </p:txBody>
      </p:sp>
      <p:sp>
        <p:nvSpPr>
          <p:cNvPr id="225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US"/>
          </a:p>
        </p:txBody>
      </p:sp>
      <p:sp>
        <p:nvSpPr>
          <p:cNvPr id="225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spcBef>
                <a:spcPct val="0"/>
              </a:spcBef>
              <a:defRPr sz="1200"/>
            </a:lvl1pPr>
          </a:lstStyle>
          <a:p>
            <a:pPr>
              <a:defRPr/>
            </a:pPr>
            <a:endParaRPr lang="en-US"/>
          </a:p>
        </p:txBody>
      </p:sp>
      <p:sp>
        <p:nvSpPr>
          <p:cNvPr id="225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2D391D9E-FD5C-4C71-83F6-EE008C17FAAC}" type="slidenum">
              <a:rPr lang="en-US"/>
              <a:pPr>
                <a:defRPr/>
              </a:pPr>
              <a:t>‹#›</a:t>
            </a:fld>
            <a:endParaRPr lang="en-US"/>
          </a:p>
        </p:txBody>
      </p:sp>
    </p:spTree>
    <p:extLst>
      <p:ext uri="{BB962C8B-B14F-4D97-AF65-F5344CB8AC3E}">
        <p14:creationId xmlns:p14="http://schemas.microsoft.com/office/powerpoint/2010/main" val="4283420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sz="1200"/>
            </a:lvl1pPr>
          </a:lstStyle>
          <a:p>
            <a:pPr>
              <a:defRPr/>
            </a:pPr>
            <a:endParaRPr lang="en-US"/>
          </a:p>
        </p:txBody>
      </p:sp>
      <p:sp>
        <p:nvSpPr>
          <p:cNvPr id="2150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US"/>
          </a:p>
        </p:txBody>
      </p:sp>
      <p:sp>
        <p:nvSpPr>
          <p:cNvPr id="1003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150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151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spcBef>
                <a:spcPct val="0"/>
              </a:spcBef>
              <a:defRPr sz="1200"/>
            </a:lvl1pPr>
          </a:lstStyle>
          <a:p>
            <a:pPr>
              <a:defRPr/>
            </a:pPr>
            <a:endParaRPr lang="en-US"/>
          </a:p>
        </p:txBody>
      </p:sp>
      <p:sp>
        <p:nvSpPr>
          <p:cNvPr id="2151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35A83D6F-CD94-4F4B-95B1-AACC753FB810}" type="slidenum">
              <a:rPr lang="en-US"/>
              <a:pPr>
                <a:defRPr/>
              </a:pPr>
              <a:t>‹#›</a:t>
            </a:fld>
            <a:endParaRPr lang="en-US"/>
          </a:p>
        </p:txBody>
      </p:sp>
    </p:spTree>
    <p:extLst>
      <p:ext uri="{BB962C8B-B14F-4D97-AF65-F5344CB8AC3E}">
        <p14:creationId xmlns:p14="http://schemas.microsoft.com/office/powerpoint/2010/main" val="5060245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35B2356E-21E6-4C5E-BED5-3151CA9F5D02}" type="slidenum">
              <a:rPr lang="en-US" sz="1200" smtClean="0"/>
              <a:pPr eaLnBrk="1" hangingPunct="1"/>
              <a:t>2</a:t>
            </a:fld>
            <a:endParaRPr lang="en-US" sz="1200"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4007478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37DAEB22-F74D-4ACD-81C9-69DC6209E730}" type="slidenum">
              <a:rPr lang="en-US" sz="1200" smtClean="0"/>
              <a:pPr eaLnBrk="1" hangingPunct="1"/>
              <a:t>14</a:t>
            </a:fld>
            <a:endParaRPr lang="en-US" sz="1200"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6642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D45EE3D6-2A9E-4398-A590-F88024384489}" type="slidenum">
              <a:rPr lang="en-US" sz="1200" smtClean="0"/>
              <a:pPr eaLnBrk="1" hangingPunct="1"/>
              <a:t>15</a:t>
            </a:fld>
            <a:endParaRPr lang="en-US" sz="120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900030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912ACF41-4850-40B1-8877-F37F06B0A222}" type="slidenum">
              <a:rPr lang="en-US" sz="1200" smtClean="0"/>
              <a:pPr eaLnBrk="1" hangingPunct="1"/>
              <a:t>16</a:t>
            </a:fld>
            <a:endParaRPr lang="en-US" sz="1200"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061302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E872009E-B9D6-472C-8C94-3DBA616FE484}" type="slidenum">
              <a:rPr lang="en-US" sz="1200" smtClean="0"/>
              <a:pPr eaLnBrk="1" hangingPunct="1"/>
              <a:t>17</a:t>
            </a:fld>
            <a:endParaRPr lang="en-US" sz="1200"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849674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82530536-DEFF-4C96-9F34-62C666253213}" type="slidenum">
              <a:rPr lang="en-US" sz="1200" smtClean="0"/>
              <a:pPr eaLnBrk="1" hangingPunct="1"/>
              <a:t>18</a:t>
            </a:fld>
            <a:endParaRPr lang="en-US" sz="1200"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750901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68B08F38-0CBB-429C-96CD-8C3E0FA94842}" type="slidenum">
              <a:rPr lang="en-US" sz="1200" smtClean="0"/>
              <a:pPr eaLnBrk="1" hangingPunct="1"/>
              <a:t>19</a:t>
            </a:fld>
            <a:endParaRPr lang="en-US" sz="1200"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960789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06DC465C-2EDA-48F8-BED6-22DBA2319416}" type="slidenum">
              <a:rPr lang="en-US" sz="1200" smtClean="0"/>
              <a:pPr eaLnBrk="1" hangingPunct="1"/>
              <a:t>20</a:t>
            </a:fld>
            <a:endParaRPr lang="en-US" sz="1200"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272063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8D53A2B3-C053-49FC-8E88-C088F1BD05A4}" type="slidenum">
              <a:rPr lang="en-US" sz="1200" smtClean="0"/>
              <a:pPr eaLnBrk="1" hangingPunct="1"/>
              <a:t>21</a:t>
            </a:fld>
            <a:endParaRPr lang="en-US" sz="1200"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728499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0B2E64CB-DB2A-49DB-BF24-9B90778C2B93}" type="slidenum">
              <a:rPr lang="en-US" sz="1200" smtClean="0"/>
              <a:pPr eaLnBrk="1" hangingPunct="1"/>
              <a:t>22</a:t>
            </a:fld>
            <a:endParaRPr lang="en-US" sz="1200"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4087430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9D99F3E7-400A-4AD8-B5AC-1748DFC35519}" type="slidenum">
              <a:rPr lang="en-US" sz="1200" smtClean="0"/>
              <a:pPr eaLnBrk="1" hangingPunct="1"/>
              <a:t>23</a:t>
            </a:fld>
            <a:endParaRPr lang="en-US" sz="1200"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423695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CED6D4C5-CAAC-48EA-BD07-A8A3B6DB31A6}" type="slidenum">
              <a:rPr lang="en-US" sz="1200" smtClean="0"/>
              <a:pPr eaLnBrk="1" hangingPunct="1"/>
              <a:t>3</a:t>
            </a:fld>
            <a:endParaRPr lang="en-US" sz="1200"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05050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A0E1BD8E-D1BA-407B-B3A3-E9553A0B079E}" type="slidenum">
              <a:rPr lang="en-US" sz="1200" smtClean="0"/>
              <a:pPr eaLnBrk="1" hangingPunct="1"/>
              <a:t>24</a:t>
            </a:fld>
            <a:endParaRPr lang="en-US" sz="1200"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006931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1B40B4BF-857D-493D-A70B-82B877DFFB8A}" type="slidenum">
              <a:rPr lang="en-US" sz="1200" smtClean="0"/>
              <a:pPr eaLnBrk="1" hangingPunct="1"/>
              <a:t>25</a:t>
            </a:fld>
            <a:endParaRPr lang="en-US" sz="120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661048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55E32828-0DD7-4664-8F9F-914595F5C1CE}" type="slidenum">
              <a:rPr lang="en-US" sz="1200" smtClean="0"/>
              <a:pPr eaLnBrk="1" hangingPunct="1"/>
              <a:t>26</a:t>
            </a:fld>
            <a:endParaRPr lang="en-US" sz="1200"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814701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0BE06BBE-A188-41FD-970D-62EF0D9C0E66}" type="slidenum">
              <a:rPr lang="en-US" sz="1200" smtClean="0"/>
              <a:pPr eaLnBrk="1" hangingPunct="1"/>
              <a:t>27</a:t>
            </a:fld>
            <a:endParaRPr lang="en-US" sz="1200"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849490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CEC0B0E6-FF4B-4E05-A1B2-E5452088E8E7}" type="slidenum">
              <a:rPr lang="en-US" sz="1200" smtClean="0"/>
              <a:pPr eaLnBrk="1" hangingPunct="1"/>
              <a:t>28</a:t>
            </a:fld>
            <a:endParaRPr lang="en-US" sz="120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524295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318ACB3F-D4A4-47EA-BB60-F573E5FA74F3}" type="slidenum">
              <a:rPr lang="en-US" sz="1200" smtClean="0"/>
              <a:pPr eaLnBrk="1" hangingPunct="1"/>
              <a:t>29</a:t>
            </a:fld>
            <a:endParaRPr lang="en-US" sz="1200" smtClean="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811765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DBFA3533-3D9F-42E9-940B-AD197F995A82}" type="slidenum">
              <a:rPr lang="en-US" sz="1200" smtClean="0"/>
              <a:pPr eaLnBrk="1" hangingPunct="1"/>
              <a:t>30</a:t>
            </a:fld>
            <a:endParaRPr lang="en-US" sz="1200"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266754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3ABB7110-C212-4A16-A7D3-35F36292AB35}" type="slidenum">
              <a:rPr lang="en-US" sz="1200" smtClean="0"/>
              <a:pPr eaLnBrk="1" hangingPunct="1"/>
              <a:t>31</a:t>
            </a:fld>
            <a:endParaRPr lang="en-US" sz="1200"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7972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1A5F19ED-8FC0-4215-8740-6FC1CAD75246}" type="slidenum">
              <a:rPr lang="en-US" sz="1200" smtClean="0"/>
              <a:pPr eaLnBrk="1" hangingPunct="1"/>
              <a:t>32</a:t>
            </a:fld>
            <a:endParaRPr lang="en-US" sz="1200"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660617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35FE4CE1-6369-4023-BC16-9B54B67E666A}" type="slidenum">
              <a:rPr lang="en-US" sz="1200" smtClean="0"/>
              <a:pPr eaLnBrk="1" hangingPunct="1"/>
              <a:t>33</a:t>
            </a:fld>
            <a:endParaRPr lang="en-US" sz="1200"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617635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833D3455-6F1E-4DD8-8FEA-096E878CE5CB}" type="slidenum">
              <a:rPr lang="en-US" sz="1200" smtClean="0"/>
              <a:pPr eaLnBrk="1" hangingPunct="1"/>
              <a:t>4</a:t>
            </a:fld>
            <a:endParaRPr lang="en-US" sz="1200"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917595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8AEA8DD2-83BD-4E25-BEF4-31D320AD0601}" type="slidenum">
              <a:rPr lang="en-US" sz="1200" smtClean="0"/>
              <a:pPr eaLnBrk="1" hangingPunct="1"/>
              <a:t>34</a:t>
            </a:fld>
            <a:endParaRPr lang="en-US" sz="1200"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4250184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09C1B0A1-28C6-485F-A2AD-274FF4598D74}" type="slidenum">
              <a:rPr lang="en-US" sz="1200" smtClean="0"/>
              <a:pPr eaLnBrk="1" hangingPunct="1"/>
              <a:t>35</a:t>
            </a:fld>
            <a:endParaRPr lang="en-US" sz="1200"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995241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158F7A93-894F-4396-8238-2F980B78C889}" type="slidenum">
              <a:rPr lang="en-US" sz="1200" smtClean="0"/>
              <a:pPr eaLnBrk="1" hangingPunct="1"/>
              <a:t>36</a:t>
            </a:fld>
            <a:endParaRPr lang="en-US" sz="1200"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356130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8019AF27-4C19-4AC7-A843-80DE86542922}" type="slidenum">
              <a:rPr lang="en-US" sz="1200" smtClean="0"/>
              <a:pPr eaLnBrk="1" hangingPunct="1"/>
              <a:t>37</a:t>
            </a:fld>
            <a:endParaRPr lang="en-US" sz="1200"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smtClean="0"/>
          </a:p>
        </p:txBody>
      </p:sp>
    </p:spTree>
    <p:extLst>
      <p:ext uri="{BB962C8B-B14F-4D97-AF65-F5344CB8AC3E}">
        <p14:creationId xmlns:p14="http://schemas.microsoft.com/office/powerpoint/2010/main" val="2951144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925EA406-4162-424A-8879-330C72AD0041}" type="slidenum">
              <a:rPr lang="en-US" sz="1200" smtClean="0"/>
              <a:pPr eaLnBrk="1" hangingPunct="1"/>
              <a:t>38</a:t>
            </a:fld>
            <a:endParaRPr lang="en-US" sz="1200"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947367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9118F057-9F2D-400A-82D0-0C4A2026DCDF}" type="slidenum">
              <a:rPr lang="en-US" sz="1200" smtClean="0"/>
              <a:pPr eaLnBrk="1" hangingPunct="1"/>
              <a:t>39</a:t>
            </a:fld>
            <a:endParaRPr lang="en-US" sz="1200"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4143611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BBAE433F-F1BD-428A-A5DC-B86A9A731A5D}" type="slidenum">
              <a:rPr lang="en-US" sz="1200" smtClean="0"/>
              <a:pPr eaLnBrk="1" hangingPunct="1"/>
              <a:t>40</a:t>
            </a:fld>
            <a:endParaRPr lang="en-US" sz="1200"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02633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B90B8733-A895-4765-B3AF-D62014071F99}" type="slidenum">
              <a:rPr lang="en-US" sz="1200" smtClean="0"/>
              <a:pPr eaLnBrk="1" hangingPunct="1"/>
              <a:t>41</a:t>
            </a:fld>
            <a:endParaRPr lang="en-US" sz="1200"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515160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AF4E1E44-3285-42F7-A912-A3BAE1755F5F}" type="slidenum">
              <a:rPr lang="en-US" sz="1200" smtClean="0"/>
              <a:pPr eaLnBrk="1" hangingPunct="1"/>
              <a:t>42</a:t>
            </a:fld>
            <a:endParaRPr lang="en-US" sz="1200"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143351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8D518D41-0DF8-40F4-8C91-9629C5F51020}" type="slidenum">
              <a:rPr lang="en-US" sz="1200" smtClean="0"/>
              <a:pPr eaLnBrk="1" hangingPunct="1"/>
              <a:t>43</a:t>
            </a:fld>
            <a:endParaRPr lang="en-US" sz="1200"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173478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p:spPr>
        <p:txBody>
          <a:bodyPr/>
          <a:lstStyle/>
          <a:p>
            <a:endParaRPr lang="en-GB" smtClean="0"/>
          </a:p>
        </p:txBody>
      </p:sp>
      <p:sp>
        <p:nvSpPr>
          <p:cNvPr id="104452" name="Slide Number Placeholder 3"/>
          <p:cNvSpPr>
            <a:spLocks noGrp="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1EB0E106-1216-4BEA-B12A-599DCE46A5F9}" type="slidenum">
              <a:rPr lang="en-US" sz="1200" smtClean="0"/>
              <a:pPr eaLnBrk="1" hangingPunct="1"/>
              <a:t>5</a:t>
            </a:fld>
            <a:endParaRPr lang="en-US" sz="1200" smtClean="0"/>
          </a:p>
        </p:txBody>
      </p:sp>
    </p:spTree>
    <p:extLst>
      <p:ext uri="{BB962C8B-B14F-4D97-AF65-F5344CB8AC3E}">
        <p14:creationId xmlns:p14="http://schemas.microsoft.com/office/powerpoint/2010/main" val="988453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A658AE66-3858-4036-B9A1-103C3CC79D18}" type="slidenum">
              <a:rPr lang="en-US" sz="1200" smtClean="0"/>
              <a:pPr eaLnBrk="1" hangingPunct="1"/>
              <a:t>44</a:t>
            </a:fld>
            <a:endParaRPr lang="en-US" sz="1200"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smtClean="0"/>
          </a:p>
        </p:txBody>
      </p:sp>
    </p:spTree>
    <p:extLst>
      <p:ext uri="{BB962C8B-B14F-4D97-AF65-F5344CB8AC3E}">
        <p14:creationId xmlns:p14="http://schemas.microsoft.com/office/powerpoint/2010/main" val="1456313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5DC6C934-3380-491C-BDA6-76C53CAA662E}" type="slidenum">
              <a:rPr lang="en-US" sz="1200" smtClean="0"/>
              <a:pPr eaLnBrk="1" hangingPunct="1"/>
              <a:t>46</a:t>
            </a:fld>
            <a:endParaRPr lang="en-US" sz="1200"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685423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3853E74B-A51A-45BC-9439-C7662252D192}" type="slidenum">
              <a:rPr lang="en-US" sz="1200" smtClean="0"/>
              <a:pPr eaLnBrk="1" hangingPunct="1"/>
              <a:t>47</a:t>
            </a:fld>
            <a:endParaRPr lang="en-US" sz="1200"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693091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46FF9686-4E63-40E2-B85C-A92AF727EEBB}" type="slidenum">
              <a:rPr lang="en-US" sz="1200" smtClean="0"/>
              <a:pPr eaLnBrk="1" hangingPunct="1"/>
              <a:t>48</a:t>
            </a:fld>
            <a:endParaRPr lang="en-US" sz="1200"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956516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C5E22862-2CFE-45E4-B0B5-4B8D29D710F1}" type="slidenum">
              <a:rPr lang="en-US" sz="1200" smtClean="0"/>
              <a:pPr eaLnBrk="1" hangingPunct="1"/>
              <a:t>51</a:t>
            </a:fld>
            <a:endParaRPr lang="en-US" sz="1200"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098502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9843994-CA9A-40C7-BA48-878C2EA26759}" type="slidenum">
              <a:rPr lang="en-GB" smtClean="0"/>
              <a:pPr>
                <a:defRPr/>
              </a:pPr>
              <a:t>62</a:t>
            </a:fld>
            <a:endParaRPr lang="en-GB"/>
          </a:p>
        </p:txBody>
      </p:sp>
    </p:spTree>
    <p:extLst>
      <p:ext uri="{BB962C8B-B14F-4D97-AF65-F5344CB8AC3E}">
        <p14:creationId xmlns:p14="http://schemas.microsoft.com/office/powerpoint/2010/main" val="21710028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C8A12C9C-B31A-4360-9F72-2CA425F3010D}" type="slidenum">
              <a:rPr lang="en-US" sz="1200" smtClean="0"/>
              <a:pPr eaLnBrk="1" hangingPunct="1"/>
              <a:t>73</a:t>
            </a:fld>
            <a:endParaRPr lang="en-US" sz="1200"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4098358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03BBBD8A-6858-4BC1-A606-8148EB8E9477}" type="slidenum">
              <a:rPr lang="en-US" sz="1200" smtClean="0"/>
              <a:pPr eaLnBrk="1" hangingPunct="1"/>
              <a:t>6</a:t>
            </a:fld>
            <a:endParaRPr lang="en-US" sz="1200"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65649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DFA8BD85-6ED0-4135-8039-C1629BCB2CC6}" type="slidenum">
              <a:rPr lang="en-US" sz="1200" smtClean="0"/>
              <a:pPr eaLnBrk="1" hangingPunct="1"/>
              <a:t>8</a:t>
            </a:fld>
            <a:endParaRPr lang="en-US" sz="1200" smtClean="0"/>
          </a:p>
        </p:txBody>
      </p:sp>
      <p:sp>
        <p:nvSpPr>
          <p:cNvPr id="10649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algn="r" eaLnBrk="1" hangingPunct="1">
              <a:spcBef>
                <a:spcPct val="0"/>
              </a:spcBef>
            </a:pPr>
            <a:fld id="{B7A76001-DD84-4936-B2C6-22CACC891033}" type="slidenum">
              <a:rPr lang="en-US" sz="1200"/>
              <a:pPr algn="r" eaLnBrk="1" hangingPunct="1">
                <a:spcBef>
                  <a:spcPct val="0"/>
                </a:spcBef>
              </a:pPr>
              <a:t>8</a:t>
            </a:fld>
            <a:endParaRPr lang="en-US" sz="1200"/>
          </a:p>
        </p:txBody>
      </p:sp>
      <p:sp>
        <p:nvSpPr>
          <p:cNvPr id="106500" name="Rectangle 2"/>
          <p:cNvSpPr>
            <a:spLocks noGrp="1" noRot="1" noChangeAspect="1" noChangeArrowheads="1" noTextEdit="1"/>
          </p:cNvSpPr>
          <p:nvPr>
            <p:ph type="sldImg"/>
          </p:nvPr>
        </p:nvSpPr>
        <p:spPr>
          <a:ln/>
        </p:spPr>
      </p:sp>
      <p:sp>
        <p:nvSpPr>
          <p:cNvPr id="106501" name="Rectangle 3"/>
          <p:cNvSpPr>
            <a:spLocks noGrp="1" noChangeArrowheads="1"/>
          </p:cNvSpPr>
          <p:nvPr>
            <p:ph type="body" idx="1"/>
          </p:nvPr>
        </p:nvSpPr>
        <p:spPr>
          <a:noFill/>
        </p:spPr>
        <p:txBody>
          <a:bodyPr/>
          <a:lstStyle/>
          <a:p>
            <a:pPr eaLnBrk="1" hangingPunct="1"/>
            <a:endParaRPr lang="en-GB" dirty="0" smtClean="0"/>
          </a:p>
        </p:txBody>
      </p:sp>
    </p:spTree>
    <p:extLst>
      <p:ext uri="{BB962C8B-B14F-4D97-AF65-F5344CB8AC3E}">
        <p14:creationId xmlns:p14="http://schemas.microsoft.com/office/powerpoint/2010/main" val="3638462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C2D1681A-35F7-4625-8841-9B4B13B6908A}" type="slidenum">
              <a:rPr lang="en-US" sz="1200" smtClean="0"/>
              <a:pPr eaLnBrk="1" hangingPunct="1"/>
              <a:t>9</a:t>
            </a:fld>
            <a:endParaRPr lang="en-US" sz="1200"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04096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46BE6514-56E8-42EF-B198-364A88103ED0}" type="slidenum">
              <a:rPr lang="en-US" sz="1200" smtClean="0"/>
              <a:pPr eaLnBrk="1" hangingPunct="1"/>
              <a:t>10</a:t>
            </a:fld>
            <a:endParaRPr lang="en-US" sz="1200"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77262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fld id="{5843031D-B699-4B69-A92B-8E24F5BEBBAB}" type="slidenum">
              <a:rPr lang="en-US" sz="1200" smtClean="0"/>
              <a:pPr eaLnBrk="1" hangingPunct="1"/>
              <a:t>13</a:t>
            </a:fld>
            <a:endParaRPr lang="en-US" sz="1200"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748076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University_Library_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213" y="476250"/>
            <a:ext cx="8208962"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26" name="Rectangle 2"/>
          <p:cNvSpPr>
            <a:spLocks noGrp="1" noChangeArrowheads="1"/>
          </p:cNvSpPr>
          <p:nvPr>
            <p:ph type="ctrTitle"/>
          </p:nvPr>
        </p:nvSpPr>
        <p:spPr>
          <a:xfrm>
            <a:off x="685800" y="2130425"/>
            <a:ext cx="7772400" cy="1470025"/>
          </a:xfrm>
        </p:spPr>
        <p:txBody>
          <a:bodyPr/>
          <a:lstStyle>
            <a:lvl1pPr>
              <a:defRPr/>
            </a:lvl1pPr>
          </a:lstStyle>
          <a:p>
            <a:pPr lvl="0"/>
            <a:r>
              <a:rPr lang="en-GB" noProof="0" smtClean="0"/>
              <a:t>Click to edit Master title style</a:t>
            </a:r>
          </a:p>
        </p:txBody>
      </p:sp>
      <p:sp>
        <p:nvSpPr>
          <p:cNvPr id="205827"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GB" noProof="0" smtClean="0"/>
              <a:t>Click to edit Master subtitle style</a:t>
            </a:r>
          </a:p>
        </p:txBody>
      </p:sp>
      <p:sp>
        <p:nvSpPr>
          <p:cNvPr id="5"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6588125" y="6237288"/>
            <a:ext cx="2133600" cy="476250"/>
          </a:xfrm>
        </p:spPr>
        <p:txBody>
          <a:bodyPr/>
          <a:lstStyle>
            <a:lvl1pPr>
              <a:defRPr/>
            </a:lvl1pPr>
          </a:lstStyle>
          <a:p>
            <a:pPr>
              <a:defRPr/>
            </a:pPr>
            <a:fld id="{B1737DD0-949D-43EC-AA61-19FB973DC785}" type="slidenum">
              <a:rPr lang="en-US"/>
              <a:pPr>
                <a:defRPr/>
              </a:pPr>
              <a:t>‹#›</a:t>
            </a:fld>
            <a:endParaRPr lang="en-US"/>
          </a:p>
        </p:txBody>
      </p:sp>
    </p:spTree>
    <p:extLst>
      <p:ext uri="{BB962C8B-B14F-4D97-AF65-F5344CB8AC3E}">
        <p14:creationId xmlns:p14="http://schemas.microsoft.com/office/powerpoint/2010/main" val="308097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53DC9C5-E415-4A56-8B10-682E6DAE10BA}" type="slidenum">
              <a:rPr lang="en-US"/>
              <a:pPr>
                <a:defRPr/>
              </a:pPr>
              <a:t>‹#›</a:t>
            </a:fld>
            <a:endParaRPr lang="en-US"/>
          </a:p>
        </p:txBody>
      </p:sp>
    </p:spTree>
    <p:extLst>
      <p:ext uri="{BB962C8B-B14F-4D97-AF65-F5344CB8AC3E}">
        <p14:creationId xmlns:p14="http://schemas.microsoft.com/office/powerpoint/2010/main" val="20937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5113" y="260350"/>
            <a:ext cx="2071687" cy="586581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95288" y="260350"/>
            <a:ext cx="6067425" cy="58658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EFE25A1-5733-4714-9C33-D3E505589E7B}" type="slidenum">
              <a:rPr lang="en-US"/>
              <a:pPr>
                <a:defRPr/>
              </a:pPr>
              <a:t>‹#›</a:t>
            </a:fld>
            <a:endParaRPr lang="en-US"/>
          </a:p>
        </p:txBody>
      </p:sp>
    </p:spTree>
    <p:extLst>
      <p:ext uri="{BB962C8B-B14F-4D97-AF65-F5344CB8AC3E}">
        <p14:creationId xmlns:p14="http://schemas.microsoft.com/office/powerpoint/2010/main" val="3151636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260350"/>
            <a:ext cx="8229600" cy="1069975"/>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B9DDEE4-6A57-4FB7-B6E9-01EA3A20659B}" type="slidenum">
              <a:rPr lang="en-US"/>
              <a:pPr>
                <a:defRPr/>
              </a:pPr>
              <a:t>‹#›</a:t>
            </a:fld>
            <a:endParaRPr lang="en-US"/>
          </a:p>
        </p:txBody>
      </p:sp>
    </p:spTree>
    <p:extLst>
      <p:ext uri="{BB962C8B-B14F-4D97-AF65-F5344CB8AC3E}">
        <p14:creationId xmlns:p14="http://schemas.microsoft.com/office/powerpoint/2010/main" val="468426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University_Library_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213" y="476250"/>
            <a:ext cx="8208962"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6" name="Rectangle 2"/>
          <p:cNvSpPr>
            <a:spLocks noGrp="1" noChangeArrowheads="1"/>
          </p:cNvSpPr>
          <p:nvPr>
            <p:ph type="ctrTitle"/>
          </p:nvPr>
        </p:nvSpPr>
        <p:spPr>
          <a:xfrm>
            <a:off x="685800" y="2130425"/>
            <a:ext cx="7772400" cy="1470025"/>
          </a:xfrm>
        </p:spPr>
        <p:txBody>
          <a:bodyPr/>
          <a:lstStyle>
            <a:lvl1pPr>
              <a:defRPr/>
            </a:lvl1pPr>
          </a:lstStyle>
          <a:p>
            <a:pPr lvl="0"/>
            <a:r>
              <a:rPr lang="en-GB" noProof="0" smtClean="0"/>
              <a:t>Click to edit Master title style</a:t>
            </a:r>
          </a:p>
        </p:txBody>
      </p:sp>
      <p:sp>
        <p:nvSpPr>
          <p:cNvPr id="72707"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GB" noProof="0" smtClean="0"/>
              <a:t>Click to edit Master subtitle style</a:t>
            </a:r>
          </a:p>
        </p:txBody>
      </p:sp>
      <p:sp>
        <p:nvSpPr>
          <p:cNvPr id="5" name="Rectangle 4"/>
          <p:cNvSpPr>
            <a:spLocks noGrp="1" noChangeArrowheads="1"/>
          </p:cNvSpPr>
          <p:nvPr>
            <p:ph type="dt" sz="half" idx="10"/>
          </p:nvPr>
        </p:nvSpPr>
        <p:spPr>
          <a:xfrm>
            <a:off x="457200" y="6245225"/>
            <a:ext cx="2133600" cy="476250"/>
          </a:xfrm>
        </p:spPr>
        <p:txBody>
          <a:bodyPr/>
          <a:lstStyle>
            <a:lvl1pPr algn="ctr" defTabSz="914400">
              <a:spcBef>
                <a:spcPct val="20000"/>
              </a:spcBef>
              <a:defRPr>
                <a:latin typeface="Arial" charset="0"/>
                <a:cs typeface="Arial" charset="0"/>
              </a:defRPr>
            </a:lvl1pPr>
          </a:lstStyle>
          <a:p>
            <a:pPr>
              <a:defRPr/>
            </a:pPr>
            <a:fld id="{12FBA71D-CC34-4263-AB66-7764E4CF0219}" type="datetimeFigureOut">
              <a:rPr lang="en-US"/>
              <a:pPr>
                <a:defRPr/>
              </a:pPr>
              <a:t>3/12/2015</a:t>
            </a:fld>
            <a:endParaRPr lang="en-US"/>
          </a:p>
        </p:txBody>
      </p:sp>
      <p:sp>
        <p:nvSpPr>
          <p:cNvPr id="6" name="Rectangle 5"/>
          <p:cNvSpPr>
            <a:spLocks noGrp="1" noChangeArrowheads="1"/>
          </p:cNvSpPr>
          <p:nvPr>
            <p:ph type="ftr" sz="quarter" idx="11"/>
          </p:nvPr>
        </p:nvSpPr>
        <p:spPr/>
        <p:txBody>
          <a:bodyPr/>
          <a:lstStyle>
            <a:lvl1pPr defTabSz="914400">
              <a:spcBef>
                <a:spcPct val="20000"/>
              </a:spcBef>
              <a:defRPr>
                <a:latin typeface="Arial" charset="0"/>
                <a:cs typeface="Arial" charset="0"/>
              </a:defRPr>
            </a:lvl1pPr>
          </a:lstStyle>
          <a:p>
            <a:pPr>
              <a:defRPr/>
            </a:pPr>
            <a:endParaRPr lang="en-US"/>
          </a:p>
        </p:txBody>
      </p:sp>
      <p:sp>
        <p:nvSpPr>
          <p:cNvPr id="7" name="Rectangle 6"/>
          <p:cNvSpPr>
            <a:spLocks noGrp="1" noChangeArrowheads="1"/>
          </p:cNvSpPr>
          <p:nvPr>
            <p:ph type="sldNum" sz="quarter" idx="12"/>
          </p:nvPr>
        </p:nvSpPr>
        <p:spPr>
          <a:xfrm>
            <a:off x="6588125" y="6237288"/>
            <a:ext cx="2133600" cy="476250"/>
          </a:xfrm>
        </p:spPr>
        <p:txBody>
          <a:bodyPr/>
          <a:lstStyle>
            <a:lvl1pPr defTabSz="914400">
              <a:spcBef>
                <a:spcPct val="20000"/>
              </a:spcBef>
              <a:defRPr>
                <a:latin typeface="Arial" charset="0"/>
                <a:cs typeface="Arial" charset="0"/>
              </a:defRPr>
            </a:lvl1pPr>
          </a:lstStyle>
          <a:p>
            <a:pPr>
              <a:defRPr/>
            </a:pPr>
            <a:fld id="{D1B10EF5-CD53-45FD-8636-29534CA309DC}" type="slidenum">
              <a:rPr lang="en-US"/>
              <a:pPr>
                <a:defRPr/>
              </a:pPr>
              <a:t>‹#›</a:t>
            </a:fld>
            <a:endParaRPr lang="en-US"/>
          </a:p>
        </p:txBody>
      </p:sp>
    </p:spTree>
    <p:extLst>
      <p:ext uri="{BB962C8B-B14F-4D97-AF65-F5344CB8AC3E}">
        <p14:creationId xmlns:p14="http://schemas.microsoft.com/office/powerpoint/2010/main" val="643910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p:txBody>
          <a:bodyPr/>
          <a:lstStyle>
            <a:lvl1pPr algn="ctr" defTabSz="914400">
              <a:spcBef>
                <a:spcPct val="20000"/>
              </a:spcBef>
              <a:defRPr>
                <a:latin typeface="Arial" charset="0"/>
                <a:cs typeface="Arial" charset="0"/>
              </a:defRPr>
            </a:lvl1pPr>
          </a:lstStyle>
          <a:p>
            <a:pPr>
              <a:defRPr/>
            </a:pPr>
            <a:fld id="{A1DF1CAB-AE62-4044-9C6D-385A2561BE4E}" type="datetimeFigureOut">
              <a:rPr lang="en-US"/>
              <a:pPr>
                <a:defRPr/>
              </a:pPr>
              <a:t>3/12/2015</a:t>
            </a:fld>
            <a:endParaRPr lang="en-US"/>
          </a:p>
        </p:txBody>
      </p:sp>
      <p:sp>
        <p:nvSpPr>
          <p:cNvPr id="5" name="Rectangle 5"/>
          <p:cNvSpPr>
            <a:spLocks noGrp="1" noChangeArrowheads="1"/>
          </p:cNvSpPr>
          <p:nvPr>
            <p:ph type="ftr" sz="quarter" idx="11"/>
          </p:nvPr>
        </p:nvSpPr>
        <p:spPr/>
        <p:txBody>
          <a:bodyPr/>
          <a:lstStyle>
            <a:lvl1pPr defTabSz="914400">
              <a:spcBef>
                <a:spcPct val="20000"/>
              </a:spcBef>
              <a:defRPr>
                <a:latin typeface="Arial" charset="0"/>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defTabSz="914400">
              <a:spcBef>
                <a:spcPct val="20000"/>
              </a:spcBef>
              <a:defRPr>
                <a:latin typeface="Arial" charset="0"/>
                <a:cs typeface="Arial" charset="0"/>
              </a:defRPr>
            </a:lvl1pPr>
          </a:lstStyle>
          <a:p>
            <a:pPr>
              <a:defRPr/>
            </a:pPr>
            <a:fld id="{4A515BC2-5DD7-4EE6-AF69-FB47A891EADB}" type="slidenum">
              <a:rPr lang="en-US"/>
              <a:pPr>
                <a:defRPr/>
              </a:pPr>
              <a:t>‹#›</a:t>
            </a:fld>
            <a:endParaRPr lang="en-US"/>
          </a:p>
        </p:txBody>
      </p:sp>
    </p:spTree>
    <p:extLst>
      <p:ext uri="{BB962C8B-B14F-4D97-AF65-F5344CB8AC3E}">
        <p14:creationId xmlns:p14="http://schemas.microsoft.com/office/powerpoint/2010/main" val="382961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1"/>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6082" indent="0">
              <a:buNone/>
              <a:defRPr sz="1800"/>
            </a:lvl2pPr>
            <a:lvl3pPr marL="912158" indent="0">
              <a:buNone/>
              <a:defRPr sz="1600"/>
            </a:lvl3pPr>
            <a:lvl4pPr marL="1368237" indent="0">
              <a:buNone/>
              <a:defRPr sz="1400"/>
            </a:lvl4pPr>
            <a:lvl5pPr marL="1824314" indent="0">
              <a:buNone/>
              <a:defRPr sz="1400"/>
            </a:lvl5pPr>
            <a:lvl6pPr marL="2280393" indent="0">
              <a:buNone/>
              <a:defRPr sz="1400"/>
            </a:lvl6pPr>
            <a:lvl7pPr marL="2736471" indent="0">
              <a:buNone/>
              <a:defRPr sz="1400"/>
            </a:lvl7pPr>
            <a:lvl8pPr marL="3192552" indent="0">
              <a:buNone/>
              <a:defRPr sz="1400"/>
            </a:lvl8pPr>
            <a:lvl9pPr marL="3648628"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lgn="ctr" defTabSz="914400">
              <a:spcBef>
                <a:spcPct val="20000"/>
              </a:spcBef>
              <a:defRPr>
                <a:latin typeface="Arial" charset="0"/>
                <a:cs typeface="Arial" charset="0"/>
              </a:defRPr>
            </a:lvl1pPr>
          </a:lstStyle>
          <a:p>
            <a:pPr>
              <a:defRPr/>
            </a:pPr>
            <a:fld id="{7B27EBE6-91A1-406D-87CA-ED5064D77FE8}" type="datetimeFigureOut">
              <a:rPr lang="en-US"/>
              <a:pPr>
                <a:defRPr/>
              </a:pPr>
              <a:t>3/12/2015</a:t>
            </a:fld>
            <a:endParaRPr lang="en-US"/>
          </a:p>
        </p:txBody>
      </p:sp>
      <p:sp>
        <p:nvSpPr>
          <p:cNvPr id="5" name="Rectangle 5"/>
          <p:cNvSpPr>
            <a:spLocks noGrp="1" noChangeArrowheads="1"/>
          </p:cNvSpPr>
          <p:nvPr>
            <p:ph type="ftr" sz="quarter" idx="11"/>
          </p:nvPr>
        </p:nvSpPr>
        <p:spPr/>
        <p:txBody>
          <a:bodyPr/>
          <a:lstStyle>
            <a:lvl1pPr defTabSz="914400">
              <a:spcBef>
                <a:spcPct val="20000"/>
              </a:spcBef>
              <a:defRPr>
                <a:latin typeface="Arial" charset="0"/>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defTabSz="914400">
              <a:spcBef>
                <a:spcPct val="20000"/>
              </a:spcBef>
              <a:defRPr>
                <a:latin typeface="Arial" charset="0"/>
                <a:cs typeface="Arial" charset="0"/>
              </a:defRPr>
            </a:lvl1pPr>
          </a:lstStyle>
          <a:p>
            <a:pPr>
              <a:defRPr/>
            </a:pPr>
            <a:fld id="{11D3BE22-69E1-4221-B052-36523CE1278E}" type="slidenum">
              <a:rPr lang="en-US"/>
              <a:pPr>
                <a:defRPr/>
              </a:pPr>
              <a:t>‹#›</a:t>
            </a:fld>
            <a:endParaRPr lang="en-US"/>
          </a:p>
        </p:txBody>
      </p:sp>
    </p:spTree>
    <p:extLst>
      <p:ext uri="{BB962C8B-B14F-4D97-AF65-F5344CB8AC3E}">
        <p14:creationId xmlns:p14="http://schemas.microsoft.com/office/powerpoint/2010/main" val="1431426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p:txBody>
          <a:bodyPr/>
          <a:lstStyle>
            <a:lvl1pPr algn="ctr" defTabSz="914400">
              <a:spcBef>
                <a:spcPct val="20000"/>
              </a:spcBef>
              <a:defRPr>
                <a:latin typeface="Arial" charset="0"/>
                <a:cs typeface="Arial" charset="0"/>
              </a:defRPr>
            </a:lvl1pPr>
          </a:lstStyle>
          <a:p>
            <a:pPr>
              <a:defRPr/>
            </a:pPr>
            <a:fld id="{786D7ED4-1D33-4957-A385-1ADB29AD4AF3}" type="datetimeFigureOut">
              <a:rPr lang="en-US"/>
              <a:pPr>
                <a:defRPr/>
              </a:pPr>
              <a:t>3/12/2015</a:t>
            </a:fld>
            <a:endParaRPr lang="en-US"/>
          </a:p>
        </p:txBody>
      </p:sp>
      <p:sp>
        <p:nvSpPr>
          <p:cNvPr id="6" name="Rectangle 5"/>
          <p:cNvSpPr>
            <a:spLocks noGrp="1" noChangeArrowheads="1"/>
          </p:cNvSpPr>
          <p:nvPr>
            <p:ph type="ftr" sz="quarter" idx="11"/>
          </p:nvPr>
        </p:nvSpPr>
        <p:spPr/>
        <p:txBody>
          <a:bodyPr/>
          <a:lstStyle>
            <a:lvl1pPr defTabSz="914400">
              <a:spcBef>
                <a:spcPct val="20000"/>
              </a:spcBef>
              <a:defRPr>
                <a:latin typeface="Arial" charset="0"/>
                <a:cs typeface="Arial" charset="0"/>
              </a:defRPr>
            </a:lvl1pPr>
          </a:lstStyle>
          <a:p>
            <a:pPr>
              <a:defRPr/>
            </a:pPr>
            <a:endParaRPr lang="en-US"/>
          </a:p>
        </p:txBody>
      </p:sp>
      <p:sp>
        <p:nvSpPr>
          <p:cNvPr id="7" name="Rectangle 6"/>
          <p:cNvSpPr>
            <a:spLocks noGrp="1" noChangeArrowheads="1"/>
          </p:cNvSpPr>
          <p:nvPr>
            <p:ph type="sldNum" sz="quarter" idx="12"/>
          </p:nvPr>
        </p:nvSpPr>
        <p:spPr/>
        <p:txBody>
          <a:bodyPr/>
          <a:lstStyle>
            <a:lvl1pPr defTabSz="914400">
              <a:spcBef>
                <a:spcPct val="20000"/>
              </a:spcBef>
              <a:defRPr>
                <a:latin typeface="Arial" charset="0"/>
                <a:cs typeface="Arial" charset="0"/>
              </a:defRPr>
            </a:lvl1pPr>
          </a:lstStyle>
          <a:p>
            <a:pPr>
              <a:defRPr/>
            </a:pPr>
            <a:fld id="{938B8CF7-ECC9-4902-A488-6AD9EFCEAB5C}" type="slidenum">
              <a:rPr lang="en-US"/>
              <a:pPr>
                <a:defRPr/>
              </a:pPr>
              <a:t>‹#›</a:t>
            </a:fld>
            <a:endParaRPr lang="en-US"/>
          </a:p>
        </p:txBody>
      </p:sp>
    </p:spTree>
    <p:extLst>
      <p:ext uri="{BB962C8B-B14F-4D97-AF65-F5344CB8AC3E}">
        <p14:creationId xmlns:p14="http://schemas.microsoft.com/office/powerpoint/2010/main" val="3703636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6082" indent="0">
              <a:buNone/>
              <a:defRPr sz="2000" b="1"/>
            </a:lvl2pPr>
            <a:lvl3pPr marL="912158" indent="0">
              <a:buNone/>
              <a:defRPr sz="1800" b="1"/>
            </a:lvl3pPr>
            <a:lvl4pPr marL="1368237" indent="0">
              <a:buNone/>
              <a:defRPr sz="1600" b="1"/>
            </a:lvl4pPr>
            <a:lvl5pPr marL="1824314" indent="0">
              <a:buNone/>
              <a:defRPr sz="1600" b="1"/>
            </a:lvl5pPr>
            <a:lvl6pPr marL="2280393" indent="0">
              <a:buNone/>
              <a:defRPr sz="1600" b="1"/>
            </a:lvl6pPr>
            <a:lvl7pPr marL="2736471" indent="0">
              <a:buNone/>
              <a:defRPr sz="1600" b="1"/>
            </a:lvl7pPr>
            <a:lvl8pPr marL="3192552" indent="0">
              <a:buNone/>
              <a:defRPr sz="1600" b="1"/>
            </a:lvl8pPr>
            <a:lvl9pPr marL="364862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46" y="1535113"/>
            <a:ext cx="4041775" cy="639762"/>
          </a:xfrm>
        </p:spPr>
        <p:txBody>
          <a:bodyPr anchor="b"/>
          <a:lstStyle>
            <a:lvl1pPr marL="0" indent="0">
              <a:buNone/>
              <a:defRPr sz="2400" b="1"/>
            </a:lvl1pPr>
            <a:lvl2pPr marL="456082" indent="0">
              <a:buNone/>
              <a:defRPr sz="2000" b="1"/>
            </a:lvl2pPr>
            <a:lvl3pPr marL="912158" indent="0">
              <a:buNone/>
              <a:defRPr sz="1800" b="1"/>
            </a:lvl3pPr>
            <a:lvl4pPr marL="1368237" indent="0">
              <a:buNone/>
              <a:defRPr sz="1600" b="1"/>
            </a:lvl4pPr>
            <a:lvl5pPr marL="1824314" indent="0">
              <a:buNone/>
              <a:defRPr sz="1600" b="1"/>
            </a:lvl5pPr>
            <a:lvl6pPr marL="2280393" indent="0">
              <a:buNone/>
              <a:defRPr sz="1600" b="1"/>
            </a:lvl6pPr>
            <a:lvl7pPr marL="2736471" indent="0">
              <a:buNone/>
              <a:defRPr sz="1600" b="1"/>
            </a:lvl7pPr>
            <a:lvl8pPr marL="3192552" indent="0">
              <a:buNone/>
              <a:defRPr sz="1600" b="1"/>
            </a:lvl8pPr>
            <a:lvl9pPr marL="364862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4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p:txBody>
          <a:bodyPr/>
          <a:lstStyle>
            <a:lvl1pPr algn="ctr" defTabSz="914400">
              <a:spcBef>
                <a:spcPct val="20000"/>
              </a:spcBef>
              <a:defRPr>
                <a:latin typeface="Arial" charset="0"/>
                <a:cs typeface="Arial" charset="0"/>
              </a:defRPr>
            </a:lvl1pPr>
          </a:lstStyle>
          <a:p>
            <a:pPr>
              <a:defRPr/>
            </a:pPr>
            <a:fld id="{4D9A6FE7-50A6-4A8B-A181-A8AAECBDCC7F}" type="datetimeFigureOut">
              <a:rPr lang="en-US"/>
              <a:pPr>
                <a:defRPr/>
              </a:pPr>
              <a:t>3/12/2015</a:t>
            </a:fld>
            <a:endParaRPr lang="en-US"/>
          </a:p>
        </p:txBody>
      </p:sp>
      <p:sp>
        <p:nvSpPr>
          <p:cNvPr id="8" name="Rectangle 5"/>
          <p:cNvSpPr>
            <a:spLocks noGrp="1" noChangeArrowheads="1"/>
          </p:cNvSpPr>
          <p:nvPr>
            <p:ph type="ftr" sz="quarter" idx="11"/>
          </p:nvPr>
        </p:nvSpPr>
        <p:spPr/>
        <p:txBody>
          <a:bodyPr/>
          <a:lstStyle>
            <a:lvl1pPr defTabSz="914400">
              <a:spcBef>
                <a:spcPct val="20000"/>
              </a:spcBef>
              <a:defRPr>
                <a:latin typeface="Arial" charset="0"/>
                <a:cs typeface="Arial" charset="0"/>
              </a:defRPr>
            </a:lvl1pPr>
          </a:lstStyle>
          <a:p>
            <a:pPr>
              <a:defRPr/>
            </a:pPr>
            <a:endParaRPr lang="en-US"/>
          </a:p>
        </p:txBody>
      </p:sp>
      <p:sp>
        <p:nvSpPr>
          <p:cNvPr id="9" name="Rectangle 6"/>
          <p:cNvSpPr>
            <a:spLocks noGrp="1" noChangeArrowheads="1"/>
          </p:cNvSpPr>
          <p:nvPr>
            <p:ph type="sldNum" sz="quarter" idx="12"/>
          </p:nvPr>
        </p:nvSpPr>
        <p:spPr/>
        <p:txBody>
          <a:bodyPr/>
          <a:lstStyle>
            <a:lvl1pPr defTabSz="914400">
              <a:spcBef>
                <a:spcPct val="20000"/>
              </a:spcBef>
              <a:defRPr>
                <a:latin typeface="Arial" charset="0"/>
                <a:cs typeface="Arial" charset="0"/>
              </a:defRPr>
            </a:lvl1pPr>
          </a:lstStyle>
          <a:p>
            <a:pPr>
              <a:defRPr/>
            </a:pPr>
            <a:fld id="{4B7DFBAF-9128-413D-9B41-FB7FAAF10526}" type="slidenum">
              <a:rPr lang="en-US"/>
              <a:pPr>
                <a:defRPr/>
              </a:pPr>
              <a:t>‹#›</a:t>
            </a:fld>
            <a:endParaRPr lang="en-US"/>
          </a:p>
        </p:txBody>
      </p:sp>
    </p:spTree>
    <p:extLst>
      <p:ext uri="{BB962C8B-B14F-4D97-AF65-F5344CB8AC3E}">
        <p14:creationId xmlns:p14="http://schemas.microsoft.com/office/powerpoint/2010/main" val="18637441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p:txBody>
          <a:bodyPr/>
          <a:lstStyle>
            <a:lvl1pPr algn="ctr" defTabSz="914400">
              <a:spcBef>
                <a:spcPct val="20000"/>
              </a:spcBef>
              <a:defRPr>
                <a:latin typeface="Arial" charset="0"/>
                <a:cs typeface="Arial" charset="0"/>
              </a:defRPr>
            </a:lvl1pPr>
          </a:lstStyle>
          <a:p>
            <a:pPr>
              <a:defRPr/>
            </a:pPr>
            <a:fld id="{ABA18680-169F-44A3-9270-8A8D2F4292BC}" type="datetimeFigureOut">
              <a:rPr lang="en-US"/>
              <a:pPr>
                <a:defRPr/>
              </a:pPr>
              <a:t>3/12/2015</a:t>
            </a:fld>
            <a:endParaRPr lang="en-US"/>
          </a:p>
        </p:txBody>
      </p:sp>
      <p:sp>
        <p:nvSpPr>
          <p:cNvPr id="4" name="Rectangle 5"/>
          <p:cNvSpPr>
            <a:spLocks noGrp="1" noChangeArrowheads="1"/>
          </p:cNvSpPr>
          <p:nvPr>
            <p:ph type="ftr" sz="quarter" idx="11"/>
          </p:nvPr>
        </p:nvSpPr>
        <p:spPr/>
        <p:txBody>
          <a:bodyPr/>
          <a:lstStyle>
            <a:lvl1pPr defTabSz="914400">
              <a:spcBef>
                <a:spcPct val="20000"/>
              </a:spcBef>
              <a:defRPr>
                <a:latin typeface="Arial" charset="0"/>
                <a:cs typeface="Arial" charset="0"/>
              </a:defRPr>
            </a:lvl1pPr>
          </a:lstStyle>
          <a:p>
            <a:pPr>
              <a:defRPr/>
            </a:pPr>
            <a:endParaRPr lang="en-US"/>
          </a:p>
        </p:txBody>
      </p:sp>
      <p:sp>
        <p:nvSpPr>
          <p:cNvPr id="5" name="Rectangle 6"/>
          <p:cNvSpPr>
            <a:spLocks noGrp="1" noChangeArrowheads="1"/>
          </p:cNvSpPr>
          <p:nvPr>
            <p:ph type="sldNum" sz="quarter" idx="12"/>
          </p:nvPr>
        </p:nvSpPr>
        <p:spPr/>
        <p:txBody>
          <a:bodyPr/>
          <a:lstStyle>
            <a:lvl1pPr defTabSz="914400">
              <a:spcBef>
                <a:spcPct val="20000"/>
              </a:spcBef>
              <a:defRPr>
                <a:latin typeface="Arial" charset="0"/>
                <a:cs typeface="Arial" charset="0"/>
              </a:defRPr>
            </a:lvl1pPr>
          </a:lstStyle>
          <a:p>
            <a:pPr>
              <a:defRPr/>
            </a:pPr>
            <a:fld id="{879364E3-2FE1-4DBD-849D-8E9789544A7A}" type="slidenum">
              <a:rPr lang="en-US"/>
              <a:pPr>
                <a:defRPr/>
              </a:pPr>
              <a:t>‹#›</a:t>
            </a:fld>
            <a:endParaRPr lang="en-US"/>
          </a:p>
        </p:txBody>
      </p:sp>
    </p:spTree>
    <p:extLst>
      <p:ext uri="{BB962C8B-B14F-4D97-AF65-F5344CB8AC3E}">
        <p14:creationId xmlns:p14="http://schemas.microsoft.com/office/powerpoint/2010/main" val="2945164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defTabSz="914400">
              <a:spcBef>
                <a:spcPct val="20000"/>
              </a:spcBef>
              <a:defRPr>
                <a:latin typeface="Arial" charset="0"/>
                <a:cs typeface="Arial" charset="0"/>
              </a:defRPr>
            </a:lvl1pPr>
          </a:lstStyle>
          <a:p>
            <a:pPr>
              <a:defRPr/>
            </a:pPr>
            <a:fld id="{44381AA8-391F-41DF-B683-0DC26F4B10DF}" type="datetimeFigureOut">
              <a:rPr lang="en-US"/>
              <a:pPr>
                <a:defRPr/>
              </a:pPr>
              <a:t>3/12/2015</a:t>
            </a:fld>
            <a:endParaRPr lang="en-US"/>
          </a:p>
        </p:txBody>
      </p:sp>
      <p:sp>
        <p:nvSpPr>
          <p:cNvPr id="3" name="Rectangle 5"/>
          <p:cNvSpPr>
            <a:spLocks noGrp="1" noChangeArrowheads="1"/>
          </p:cNvSpPr>
          <p:nvPr>
            <p:ph type="ftr" sz="quarter" idx="11"/>
          </p:nvPr>
        </p:nvSpPr>
        <p:spPr/>
        <p:txBody>
          <a:bodyPr/>
          <a:lstStyle>
            <a:lvl1pPr defTabSz="914400">
              <a:spcBef>
                <a:spcPct val="20000"/>
              </a:spcBef>
              <a:defRPr>
                <a:latin typeface="Arial" charset="0"/>
                <a:cs typeface="Arial" charset="0"/>
              </a:defRPr>
            </a:lvl1pPr>
          </a:lstStyle>
          <a:p>
            <a:pPr>
              <a:defRPr/>
            </a:pPr>
            <a:endParaRPr lang="en-US"/>
          </a:p>
        </p:txBody>
      </p:sp>
      <p:sp>
        <p:nvSpPr>
          <p:cNvPr id="4" name="Rectangle 6"/>
          <p:cNvSpPr>
            <a:spLocks noGrp="1" noChangeArrowheads="1"/>
          </p:cNvSpPr>
          <p:nvPr>
            <p:ph type="sldNum" sz="quarter" idx="12"/>
          </p:nvPr>
        </p:nvSpPr>
        <p:spPr/>
        <p:txBody>
          <a:bodyPr/>
          <a:lstStyle>
            <a:lvl1pPr defTabSz="914400">
              <a:spcBef>
                <a:spcPct val="20000"/>
              </a:spcBef>
              <a:defRPr>
                <a:latin typeface="Arial" charset="0"/>
                <a:cs typeface="Arial" charset="0"/>
              </a:defRPr>
            </a:lvl1pPr>
          </a:lstStyle>
          <a:p>
            <a:pPr>
              <a:defRPr/>
            </a:pPr>
            <a:fld id="{BEAAB4A5-6A87-4BE7-9347-4247AFC8CEBF}" type="slidenum">
              <a:rPr lang="en-US"/>
              <a:pPr>
                <a:defRPr/>
              </a:pPr>
              <a:t>‹#›</a:t>
            </a:fld>
            <a:endParaRPr lang="en-US"/>
          </a:p>
        </p:txBody>
      </p:sp>
    </p:spTree>
    <p:extLst>
      <p:ext uri="{BB962C8B-B14F-4D97-AF65-F5344CB8AC3E}">
        <p14:creationId xmlns:p14="http://schemas.microsoft.com/office/powerpoint/2010/main" val="382306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250BA04-3951-4842-B3D2-D171FFB97042}" type="slidenum">
              <a:rPr lang="en-US"/>
              <a:pPr>
                <a:defRPr/>
              </a:pPr>
              <a:t>‹#›</a:t>
            </a:fld>
            <a:endParaRPr lang="en-US"/>
          </a:p>
        </p:txBody>
      </p:sp>
    </p:spTree>
    <p:extLst>
      <p:ext uri="{BB962C8B-B14F-4D97-AF65-F5344CB8AC3E}">
        <p14:creationId xmlns:p14="http://schemas.microsoft.com/office/powerpoint/2010/main" val="3554887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4" y="1435100"/>
            <a:ext cx="3008313" cy="4691063"/>
          </a:xfrm>
        </p:spPr>
        <p:txBody>
          <a:bodyPr/>
          <a:lstStyle>
            <a:lvl1pPr marL="0" indent="0">
              <a:buNone/>
              <a:defRPr sz="1400"/>
            </a:lvl1pPr>
            <a:lvl2pPr marL="456082" indent="0">
              <a:buNone/>
              <a:defRPr sz="1200"/>
            </a:lvl2pPr>
            <a:lvl3pPr marL="912158" indent="0">
              <a:buNone/>
              <a:defRPr sz="1000"/>
            </a:lvl3pPr>
            <a:lvl4pPr marL="1368237" indent="0">
              <a:buNone/>
              <a:defRPr sz="900"/>
            </a:lvl4pPr>
            <a:lvl5pPr marL="1824314" indent="0">
              <a:buNone/>
              <a:defRPr sz="900"/>
            </a:lvl5pPr>
            <a:lvl6pPr marL="2280393" indent="0">
              <a:buNone/>
              <a:defRPr sz="900"/>
            </a:lvl6pPr>
            <a:lvl7pPr marL="2736471" indent="0">
              <a:buNone/>
              <a:defRPr sz="900"/>
            </a:lvl7pPr>
            <a:lvl8pPr marL="3192552" indent="0">
              <a:buNone/>
              <a:defRPr sz="900"/>
            </a:lvl8pPr>
            <a:lvl9pPr marL="364862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defTabSz="914400">
              <a:spcBef>
                <a:spcPct val="20000"/>
              </a:spcBef>
              <a:defRPr>
                <a:latin typeface="Arial" charset="0"/>
                <a:cs typeface="Arial" charset="0"/>
              </a:defRPr>
            </a:lvl1pPr>
          </a:lstStyle>
          <a:p>
            <a:pPr>
              <a:defRPr/>
            </a:pPr>
            <a:fld id="{4F6CBFFB-ACD3-4448-9EA5-54D0F49E89EF}" type="datetimeFigureOut">
              <a:rPr lang="en-US"/>
              <a:pPr>
                <a:defRPr/>
              </a:pPr>
              <a:t>3/12/2015</a:t>
            </a:fld>
            <a:endParaRPr lang="en-US"/>
          </a:p>
        </p:txBody>
      </p:sp>
      <p:sp>
        <p:nvSpPr>
          <p:cNvPr id="6" name="Rectangle 5"/>
          <p:cNvSpPr>
            <a:spLocks noGrp="1" noChangeArrowheads="1"/>
          </p:cNvSpPr>
          <p:nvPr>
            <p:ph type="ftr" sz="quarter" idx="11"/>
          </p:nvPr>
        </p:nvSpPr>
        <p:spPr/>
        <p:txBody>
          <a:bodyPr/>
          <a:lstStyle>
            <a:lvl1pPr defTabSz="914400">
              <a:spcBef>
                <a:spcPct val="20000"/>
              </a:spcBef>
              <a:defRPr>
                <a:latin typeface="Arial" charset="0"/>
                <a:cs typeface="Arial" charset="0"/>
              </a:defRPr>
            </a:lvl1pPr>
          </a:lstStyle>
          <a:p>
            <a:pPr>
              <a:defRPr/>
            </a:pPr>
            <a:endParaRPr lang="en-US"/>
          </a:p>
        </p:txBody>
      </p:sp>
      <p:sp>
        <p:nvSpPr>
          <p:cNvPr id="7" name="Rectangle 6"/>
          <p:cNvSpPr>
            <a:spLocks noGrp="1" noChangeArrowheads="1"/>
          </p:cNvSpPr>
          <p:nvPr>
            <p:ph type="sldNum" sz="quarter" idx="12"/>
          </p:nvPr>
        </p:nvSpPr>
        <p:spPr/>
        <p:txBody>
          <a:bodyPr/>
          <a:lstStyle>
            <a:lvl1pPr defTabSz="914400">
              <a:spcBef>
                <a:spcPct val="20000"/>
              </a:spcBef>
              <a:defRPr>
                <a:latin typeface="Arial" charset="0"/>
                <a:cs typeface="Arial" charset="0"/>
              </a:defRPr>
            </a:lvl1pPr>
          </a:lstStyle>
          <a:p>
            <a:pPr>
              <a:defRPr/>
            </a:pPr>
            <a:fld id="{710183CF-5235-4D06-8B27-E2CB3F5360E5}" type="slidenum">
              <a:rPr lang="en-US"/>
              <a:pPr>
                <a:defRPr/>
              </a:pPr>
              <a:t>‹#›</a:t>
            </a:fld>
            <a:endParaRPr lang="en-US"/>
          </a:p>
        </p:txBody>
      </p:sp>
    </p:spTree>
    <p:extLst>
      <p:ext uri="{BB962C8B-B14F-4D97-AF65-F5344CB8AC3E}">
        <p14:creationId xmlns:p14="http://schemas.microsoft.com/office/powerpoint/2010/main" val="663581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082" indent="0">
              <a:buNone/>
              <a:defRPr sz="2800"/>
            </a:lvl2pPr>
            <a:lvl3pPr marL="912158" indent="0">
              <a:buNone/>
              <a:defRPr sz="2400"/>
            </a:lvl3pPr>
            <a:lvl4pPr marL="1368237" indent="0">
              <a:buNone/>
              <a:defRPr sz="2000"/>
            </a:lvl4pPr>
            <a:lvl5pPr marL="1824314" indent="0">
              <a:buNone/>
              <a:defRPr sz="2000"/>
            </a:lvl5pPr>
            <a:lvl6pPr marL="2280393" indent="0">
              <a:buNone/>
              <a:defRPr sz="2000"/>
            </a:lvl6pPr>
            <a:lvl7pPr marL="2736471" indent="0">
              <a:buNone/>
              <a:defRPr sz="2000"/>
            </a:lvl7pPr>
            <a:lvl8pPr marL="3192552" indent="0">
              <a:buNone/>
              <a:defRPr sz="2000"/>
            </a:lvl8pPr>
            <a:lvl9pPr marL="3648628"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082" indent="0">
              <a:buNone/>
              <a:defRPr sz="1200"/>
            </a:lvl2pPr>
            <a:lvl3pPr marL="912158" indent="0">
              <a:buNone/>
              <a:defRPr sz="1000"/>
            </a:lvl3pPr>
            <a:lvl4pPr marL="1368237" indent="0">
              <a:buNone/>
              <a:defRPr sz="900"/>
            </a:lvl4pPr>
            <a:lvl5pPr marL="1824314" indent="0">
              <a:buNone/>
              <a:defRPr sz="900"/>
            </a:lvl5pPr>
            <a:lvl6pPr marL="2280393" indent="0">
              <a:buNone/>
              <a:defRPr sz="900"/>
            </a:lvl6pPr>
            <a:lvl7pPr marL="2736471" indent="0">
              <a:buNone/>
              <a:defRPr sz="900"/>
            </a:lvl7pPr>
            <a:lvl8pPr marL="3192552" indent="0">
              <a:buNone/>
              <a:defRPr sz="900"/>
            </a:lvl8pPr>
            <a:lvl9pPr marL="364862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defTabSz="914400">
              <a:spcBef>
                <a:spcPct val="20000"/>
              </a:spcBef>
              <a:defRPr>
                <a:latin typeface="Arial" charset="0"/>
                <a:cs typeface="Arial" charset="0"/>
              </a:defRPr>
            </a:lvl1pPr>
          </a:lstStyle>
          <a:p>
            <a:pPr>
              <a:defRPr/>
            </a:pPr>
            <a:fld id="{E87633B0-4168-45EC-A5C7-3ADAF84999DA}" type="datetimeFigureOut">
              <a:rPr lang="en-US"/>
              <a:pPr>
                <a:defRPr/>
              </a:pPr>
              <a:t>3/12/2015</a:t>
            </a:fld>
            <a:endParaRPr lang="en-US"/>
          </a:p>
        </p:txBody>
      </p:sp>
      <p:sp>
        <p:nvSpPr>
          <p:cNvPr id="6" name="Rectangle 5"/>
          <p:cNvSpPr>
            <a:spLocks noGrp="1" noChangeArrowheads="1"/>
          </p:cNvSpPr>
          <p:nvPr>
            <p:ph type="ftr" sz="quarter" idx="11"/>
          </p:nvPr>
        </p:nvSpPr>
        <p:spPr/>
        <p:txBody>
          <a:bodyPr/>
          <a:lstStyle>
            <a:lvl1pPr defTabSz="914400">
              <a:spcBef>
                <a:spcPct val="20000"/>
              </a:spcBef>
              <a:defRPr>
                <a:latin typeface="Arial" charset="0"/>
                <a:cs typeface="Arial" charset="0"/>
              </a:defRPr>
            </a:lvl1pPr>
          </a:lstStyle>
          <a:p>
            <a:pPr>
              <a:defRPr/>
            </a:pPr>
            <a:endParaRPr lang="en-US"/>
          </a:p>
        </p:txBody>
      </p:sp>
      <p:sp>
        <p:nvSpPr>
          <p:cNvPr id="7" name="Rectangle 6"/>
          <p:cNvSpPr>
            <a:spLocks noGrp="1" noChangeArrowheads="1"/>
          </p:cNvSpPr>
          <p:nvPr>
            <p:ph type="sldNum" sz="quarter" idx="12"/>
          </p:nvPr>
        </p:nvSpPr>
        <p:spPr/>
        <p:txBody>
          <a:bodyPr/>
          <a:lstStyle>
            <a:lvl1pPr defTabSz="914400">
              <a:spcBef>
                <a:spcPct val="20000"/>
              </a:spcBef>
              <a:defRPr>
                <a:latin typeface="Arial" charset="0"/>
                <a:cs typeface="Arial" charset="0"/>
              </a:defRPr>
            </a:lvl1pPr>
          </a:lstStyle>
          <a:p>
            <a:pPr>
              <a:defRPr/>
            </a:pPr>
            <a:fld id="{4E127918-7322-4A0A-B0E2-856BE33E0FDA}" type="slidenum">
              <a:rPr lang="en-US"/>
              <a:pPr>
                <a:defRPr/>
              </a:pPr>
              <a:t>‹#›</a:t>
            </a:fld>
            <a:endParaRPr lang="en-US"/>
          </a:p>
        </p:txBody>
      </p:sp>
    </p:spTree>
    <p:extLst>
      <p:ext uri="{BB962C8B-B14F-4D97-AF65-F5344CB8AC3E}">
        <p14:creationId xmlns:p14="http://schemas.microsoft.com/office/powerpoint/2010/main" val="3860623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p:txBody>
          <a:bodyPr/>
          <a:lstStyle>
            <a:lvl1pPr algn="ctr" defTabSz="914400">
              <a:spcBef>
                <a:spcPct val="20000"/>
              </a:spcBef>
              <a:defRPr>
                <a:latin typeface="Arial" charset="0"/>
                <a:cs typeface="Arial" charset="0"/>
              </a:defRPr>
            </a:lvl1pPr>
          </a:lstStyle>
          <a:p>
            <a:pPr>
              <a:defRPr/>
            </a:pPr>
            <a:fld id="{C79783EB-C912-4761-AA2E-3DBCF42F2AEA}" type="datetimeFigureOut">
              <a:rPr lang="en-US"/>
              <a:pPr>
                <a:defRPr/>
              </a:pPr>
              <a:t>3/12/2015</a:t>
            </a:fld>
            <a:endParaRPr lang="en-US"/>
          </a:p>
        </p:txBody>
      </p:sp>
      <p:sp>
        <p:nvSpPr>
          <p:cNvPr id="5" name="Rectangle 5"/>
          <p:cNvSpPr>
            <a:spLocks noGrp="1" noChangeArrowheads="1"/>
          </p:cNvSpPr>
          <p:nvPr>
            <p:ph type="ftr" sz="quarter" idx="11"/>
          </p:nvPr>
        </p:nvSpPr>
        <p:spPr/>
        <p:txBody>
          <a:bodyPr/>
          <a:lstStyle>
            <a:lvl1pPr defTabSz="914400">
              <a:spcBef>
                <a:spcPct val="20000"/>
              </a:spcBef>
              <a:defRPr>
                <a:latin typeface="Arial" charset="0"/>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defTabSz="914400">
              <a:spcBef>
                <a:spcPct val="20000"/>
              </a:spcBef>
              <a:defRPr>
                <a:latin typeface="Arial" charset="0"/>
                <a:cs typeface="Arial" charset="0"/>
              </a:defRPr>
            </a:lvl1pPr>
          </a:lstStyle>
          <a:p>
            <a:pPr>
              <a:defRPr/>
            </a:pPr>
            <a:fld id="{FA4CDF1E-1C62-42BE-B09E-1B6DC05C80CC}" type="slidenum">
              <a:rPr lang="en-US"/>
              <a:pPr>
                <a:defRPr/>
              </a:pPr>
              <a:t>‹#›</a:t>
            </a:fld>
            <a:endParaRPr lang="en-US"/>
          </a:p>
        </p:txBody>
      </p:sp>
    </p:spTree>
    <p:extLst>
      <p:ext uri="{BB962C8B-B14F-4D97-AF65-F5344CB8AC3E}">
        <p14:creationId xmlns:p14="http://schemas.microsoft.com/office/powerpoint/2010/main" val="3773160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5117" y="260371"/>
            <a:ext cx="2071687" cy="586581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95288" y="260371"/>
            <a:ext cx="6067425" cy="58658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p:txBody>
          <a:bodyPr/>
          <a:lstStyle>
            <a:lvl1pPr algn="ctr" defTabSz="914400">
              <a:spcBef>
                <a:spcPct val="20000"/>
              </a:spcBef>
              <a:defRPr>
                <a:latin typeface="Arial" charset="0"/>
                <a:cs typeface="Arial" charset="0"/>
              </a:defRPr>
            </a:lvl1pPr>
          </a:lstStyle>
          <a:p>
            <a:pPr>
              <a:defRPr/>
            </a:pPr>
            <a:fld id="{05B6ABA1-FB01-41A3-B6AA-2FEA24B7FF04}" type="datetimeFigureOut">
              <a:rPr lang="en-US"/>
              <a:pPr>
                <a:defRPr/>
              </a:pPr>
              <a:t>3/12/2015</a:t>
            </a:fld>
            <a:endParaRPr lang="en-US"/>
          </a:p>
        </p:txBody>
      </p:sp>
      <p:sp>
        <p:nvSpPr>
          <p:cNvPr id="5" name="Rectangle 5"/>
          <p:cNvSpPr>
            <a:spLocks noGrp="1" noChangeArrowheads="1"/>
          </p:cNvSpPr>
          <p:nvPr>
            <p:ph type="ftr" sz="quarter" idx="11"/>
          </p:nvPr>
        </p:nvSpPr>
        <p:spPr/>
        <p:txBody>
          <a:bodyPr/>
          <a:lstStyle>
            <a:lvl1pPr defTabSz="914400">
              <a:spcBef>
                <a:spcPct val="20000"/>
              </a:spcBef>
              <a:defRPr>
                <a:latin typeface="Arial" charset="0"/>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defTabSz="914400">
              <a:spcBef>
                <a:spcPct val="20000"/>
              </a:spcBef>
              <a:defRPr>
                <a:latin typeface="Arial" charset="0"/>
                <a:cs typeface="Arial" charset="0"/>
              </a:defRPr>
            </a:lvl1pPr>
          </a:lstStyle>
          <a:p>
            <a:pPr>
              <a:defRPr/>
            </a:pPr>
            <a:fld id="{0A84D262-CB2A-4F0F-AF55-EC6C62461036}" type="slidenum">
              <a:rPr lang="en-US"/>
              <a:pPr>
                <a:defRPr/>
              </a:pPr>
              <a:t>‹#›</a:t>
            </a:fld>
            <a:endParaRPr lang="en-US"/>
          </a:p>
        </p:txBody>
      </p:sp>
    </p:spTree>
    <p:extLst>
      <p:ext uri="{BB962C8B-B14F-4D97-AF65-F5344CB8AC3E}">
        <p14:creationId xmlns:p14="http://schemas.microsoft.com/office/powerpoint/2010/main" val="819791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University_Library_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213" y="476250"/>
            <a:ext cx="8208962"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6" name="Rectangle 2"/>
          <p:cNvSpPr>
            <a:spLocks noGrp="1" noChangeArrowheads="1"/>
          </p:cNvSpPr>
          <p:nvPr>
            <p:ph type="ctrTitle"/>
          </p:nvPr>
        </p:nvSpPr>
        <p:spPr>
          <a:xfrm>
            <a:off x="685800" y="2130425"/>
            <a:ext cx="7772400" cy="1470025"/>
          </a:xfrm>
        </p:spPr>
        <p:txBody>
          <a:bodyPr/>
          <a:lstStyle>
            <a:lvl1pPr>
              <a:defRPr/>
            </a:lvl1pPr>
          </a:lstStyle>
          <a:p>
            <a:pPr lvl="0"/>
            <a:r>
              <a:rPr lang="en-GB" noProof="0" smtClean="0"/>
              <a:t>Click to edit Master title style</a:t>
            </a:r>
          </a:p>
        </p:txBody>
      </p:sp>
      <p:sp>
        <p:nvSpPr>
          <p:cNvPr id="72707"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GB" noProof="0" smtClean="0"/>
              <a:t>Click to edit Master subtitle style</a:t>
            </a:r>
          </a:p>
        </p:txBody>
      </p:sp>
      <p:sp>
        <p:nvSpPr>
          <p:cNvPr id="5" name="Rectangle 4"/>
          <p:cNvSpPr>
            <a:spLocks noGrp="1" noChangeArrowheads="1"/>
          </p:cNvSpPr>
          <p:nvPr>
            <p:ph type="dt" sz="half" idx="10"/>
          </p:nvPr>
        </p:nvSpPr>
        <p:spPr>
          <a:xfrm>
            <a:off x="457200" y="6245225"/>
            <a:ext cx="2133600" cy="476250"/>
          </a:xfrm>
        </p:spPr>
        <p:txBody>
          <a:bodyPr/>
          <a:lstStyle>
            <a:lvl1pPr algn="ctr">
              <a:spcBef>
                <a:spcPct val="20000"/>
              </a:spcBef>
              <a:defRPr>
                <a:cs typeface="Arial" charset="0"/>
              </a:defRPr>
            </a:lvl1pPr>
          </a:lstStyle>
          <a:p>
            <a:pPr>
              <a:defRPr/>
            </a:pPr>
            <a:r>
              <a:rPr lang="en-GB"/>
              <a:t>4th August 2011</a:t>
            </a:r>
            <a:endParaRPr lang="en-US"/>
          </a:p>
        </p:txBody>
      </p:sp>
      <p:sp>
        <p:nvSpPr>
          <p:cNvPr id="6" name="Rectangle 5"/>
          <p:cNvSpPr>
            <a:spLocks noGrp="1" noChangeArrowheads="1"/>
          </p:cNvSpPr>
          <p:nvPr>
            <p:ph type="ftr" sz="quarter" idx="11"/>
          </p:nvPr>
        </p:nvSpPr>
        <p:spPr/>
        <p:txBody>
          <a:bodyPr/>
          <a:lstStyle>
            <a:lvl1pPr>
              <a:spcBef>
                <a:spcPct val="20000"/>
              </a:spcBef>
              <a:defRPr>
                <a:cs typeface="Arial" charset="0"/>
              </a:defRPr>
            </a:lvl1pPr>
          </a:lstStyle>
          <a:p>
            <a:pPr>
              <a:defRPr/>
            </a:pPr>
            <a:r>
              <a:rPr lang="en-US"/>
              <a:t>Repository Fringe 2011</a:t>
            </a:r>
          </a:p>
        </p:txBody>
      </p:sp>
      <p:sp>
        <p:nvSpPr>
          <p:cNvPr id="7" name="Rectangle 6"/>
          <p:cNvSpPr>
            <a:spLocks noGrp="1" noChangeArrowheads="1"/>
          </p:cNvSpPr>
          <p:nvPr>
            <p:ph type="sldNum" sz="quarter" idx="12"/>
          </p:nvPr>
        </p:nvSpPr>
        <p:spPr>
          <a:xfrm>
            <a:off x="6588125" y="6237288"/>
            <a:ext cx="2133600" cy="476250"/>
          </a:xfrm>
        </p:spPr>
        <p:txBody>
          <a:bodyPr/>
          <a:lstStyle>
            <a:lvl1pPr>
              <a:spcBef>
                <a:spcPct val="20000"/>
              </a:spcBef>
              <a:defRPr>
                <a:latin typeface="Arial" charset="0"/>
                <a:cs typeface="Arial" charset="0"/>
              </a:defRPr>
            </a:lvl1pPr>
          </a:lstStyle>
          <a:p>
            <a:pPr>
              <a:defRPr/>
            </a:pPr>
            <a:fld id="{E74479A2-3443-4C98-9849-3EE989E9A3DD}" type="slidenum">
              <a:rPr lang="en-US"/>
              <a:pPr>
                <a:defRPr/>
              </a:pPr>
              <a:t>‹#›</a:t>
            </a:fld>
            <a:endParaRPr lang="en-US"/>
          </a:p>
        </p:txBody>
      </p:sp>
    </p:spTree>
    <p:extLst>
      <p:ext uri="{BB962C8B-B14F-4D97-AF65-F5344CB8AC3E}">
        <p14:creationId xmlns:p14="http://schemas.microsoft.com/office/powerpoint/2010/main" val="42726208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p:txBody>
          <a:bodyPr/>
          <a:lstStyle>
            <a:lvl1pPr algn="ctr">
              <a:spcBef>
                <a:spcPct val="20000"/>
              </a:spcBef>
              <a:defRPr>
                <a:cs typeface="Arial" charset="0"/>
              </a:defRPr>
            </a:lvl1pPr>
          </a:lstStyle>
          <a:p>
            <a:pPr>
              <a:defRPr/>
            </a:pPr>
            <a:r>
              <a:rPr lang="en-GB"/>
              <a:t>4th August 2011</a:t>
            </a:r>
            <a:endParaRPr lang="en-US"/>
          </a:p>
        </p:txBody>
      </p:sp>
      <p:sp>
        <p:nvSpPr>
          <p:cNvPr id="5" name="Rectangle 5"/>
          <p:cNvSpPr>
            <a:spLocks noGrp="1" noChangeArrowheads="1"/>
          </p:cNvSpPr>
          <p:nvPr>
            <p:ph type="ftr" sz="quarter" idx="11"/>
          </p:nvPr>
        </p:nvSpPr>
        <p:spPr/>
        <p:txBody>
          <a:bodyPr/>
          <a:lstStyle>
            <a:lvl1pPr>
              <a:spcBef>
                <a:spcPct val="20000"/>
              </a:spcBef>
              <a:defRPr>
                <a:cs typeface="Arial" charset="0"/>
              </a:defRPr>
            </a:lvl1pPr>
          </a:lstStyle>
          <a:p>
            <a:pPr>
              <a:defRPr/>
            </a:pPr>
            <a:r>
              <a:rPr lang="en-US"/>
              <a:t>Repository Fringe 2011</a:t>
            </a:r>
          </a:p>
        </p:txBody>
      </p:sp>
      <p:sp>
        <p:nvSpPr>
          <p:cNvPr id="6" name="Rectangle 6"/>
          <p:cNvSpPr>
            <a:spLocks noGrp="1" noChangeArrowheads="1"/>
          </p:cNvSpPr>
          <p:nvPr>
            <p:ph type="sldNum" sz="quarter" idx="12"/>
          </p:nvPr>
        </p:nvSpPr>
        <p:spPr/>
        <p:txBody>
          <a:bodyPr/>
          <a:lstStyle>
            <a:lvl1pPr>
              <a:spcBef>
                <a:spcPct val="20000"/>
              </a:spcBef>
              <a:defRPr>
                <a:latin typeface="Arial" charset="0"/>
                <a:cs typeface="Arial" charset="0"/>
              </a:defRPr>
            </a:lvl1pPr>
          </a:lstStyle>
          <a:p>
            <a:pPr>
              <a:defRPr/>
            </a:pPr>
            <a:fld id="{978D1DF0-E149-496B-A9DC-6D1122853AD5}" type="slidenum">
              <a:rPr lang="en-US"/>
              <a:pPr>
                <a:defRPr/>
              </a:pPr>
              <a:t>‹#›</a:t>
            </a:fld>
            <a:endParaRPr lang="en-US"/>
          </a:p>
        </p:txBody>
      </p:sp>
    </p:spTree>
    <p:extLst>
      <p:ext uri="{BB962C8B-B14F-4D97-AF65-F5344CB8AC3E}">
        <p14:creationId xmlns:p14="http://schemas.microsoft.com/office/powerpoint/2010/main" val="217226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lgn="ctr">
              <a:spcBef>
                <a:spcPct val="20000"/>
              </a:spcBef>
              <a:defRPr>
                <a:cs typeface="Arial" charset="0"/>
              </a:defRPr>
            </a:lvl1pPr>
          </a:lstStyle>
          <a:p>
            <a:pPr>
              <a:defRPr/>
            </a:pPr>
            <a:r>
              <a:rPr lang="en-GB"/>
              <a:t>4th August 2011</a:t>
            </a:r>
            <a:endParaRPr lang="en-US"/>
          </a:p>
        </p:txBody>
      </p:sp>
      <p:sp>
        <p:nvSpPr>
          <p:cNvPr id="5" name="Rectangle 5"/>
          <p:cNvSpPr>
            <a:spLocks noGrp="1" noChangeArrowheads="1"/>
          </p:cNvSpPr>
          <p:nvPr>
            <p:ph type="ftr" sz="quarter" idx="11"/>
          </p:nvPr>
        </p:nvSpPr>
        <p:spPr/>
        <p:txBody>
          <a:bodyPr/>
          <a:lstStyle>
            <a:lvl1pPr>
              <a:spcBef>
                <a:spcPct val="20000"/>
              </a:spcBef>
              <a:defRPr>
                <a:cs typeface="Arial" charset="0"/>
              </a:defRPr>
            </a:lvl1pPr>
          </a:lstStyle>
          <a:p>
            <a:pPr>
              <a:defRPr/>
            </a:pPr>
            <a:r>
              <a:rPr lang="en-US"/>
              <a:t>Repository Fringe 2011</a:t>
            </a:r>
          </a:p>
        </p:txBody>
      </p:sp>
      <p:sp>
        <p:nvSpPr>
          <p:cNvPr id="6" name="Rectangle 6"/>
          <p:cNvSpPr>
            <a:spLocks noGrp="1" noChangeArrowheads="1"/>
          </p:cNvSpPr>
          <p:nvPr>
            <p:ph type="sldNum" sz="quarter" idx="12"/>
          </p:nvPr>
        </p:nvSpPr>
        <p:spPr/>
        <p:txBody>
          <a:bodyPr/>
          <a:lstStyle>
            <a:lvl1pPr>
              <a:spcBef>
                <a:spcPct val="20000"/>
              </a:spcBef>
              <a:defRPr>
                <a:latin typeface="Arial" charset="0"/>
                <a:cs typeface="Arial" charset="0"/>
              </a:defRPr>
            </a:lvl1pPr>
          </a:lstStyle>
          <a:p>
            <a:pPr>
              <a:defRPr/>
            </a:pPr>
            <a:fld id="{BD248D30-BD6B-4E0D-9E85-5121B2D2DD5B}" type="slidenum">
              <a:rPr lang="en-US"/>
              <a:pPr>
                <a:defRPr/>
              </a:pPr>
              <a:t>‹#›</a:t>
            </a:fld>
            <a:endParaRPr lang="en-US"/>
          </a:p>
        </p:txBody>
      </p:sp>
    </p:spTree>
    <p:extLst>
      <p:ext uri="{BB962C8B-B14F-4D97-AF65-F5344CB8AC3E}">
        <p14:creationId xmlns:p14="http://schemas.microsoft.com/office/powerpoint/2010/main" val="3488659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p:txBody>
          <a:bodyPr/>
          <a:lstStyle>
            <a:lvl1pPr algn="ctr">
              <a:spcBef>
                <a:spcPct val="20000"/>
              </a:spcBef>
              <a:defRPr>
                <a:cs typeface="Arial" charset="0"/>
              </a:defRPr>
            </a:lvl1pPr>
          </a:lstStyle>
          <a:p>
            <a:pPr>
              <a:defRPr/>
            </a:pPr>
            <a:r>
              <a:rPr lang="en-GB"/>
              <a:t>4th August 2011</a:t>
            </a:r>
            <a:endParaRPr lang="en-US"/>
          </a:p>
        </p:txBody>
      </p:sp>
      <p:sp>
        <p:nvSpPr>
          <p:cNvPr id="6" name="Rectangle 5"/>
          <p:cNvSpPr>
            <a:spLocks noGrp="1" noChangeArrowheads="1"/>
          </p:cNvSpPr>
          <p:nvPr>
            <p:ph type="ftr" sz="quarter" idx="11"/>
          </p:nvPr>
        </p:nvSpPr>
        <p:spPr/>
        <p:txBody>
          <a:bodyPr/>
          <a:lstStyle>
            <a:lvl1pPr>
              <a:spcBef>
                <a:spcPct val="20000"/>
              </a:spcBef>
              <a:defRPr>
                <a:cs typeface="Arial" charset="0"/>
              </a:defRPr>
            </a:lvl1pPr>
          </a:lstStyle>
          <a:p>
            <a:pPr>
              <a:defRPr/>
            </a:pPr>
            <a:r>
              <a:rPr lang="en-US"/>
              <a:t>Repository Fringe 2011</a:t>
            </a:r>
          </a:p>
        </p:txBody>
      </p:sp>
      <p:sp>
        <p:nvSpPr>
          <p:cNvPr id="7" name="Rectangle 6"/>
          <p:cNvSpPr>
            <a:spLocks noGrp="1" noChangeArrowheads="1"/>
          </p:cNvSpPr>
          <p:nvPr>
            <p:ph type="sldNum" sz="quarter" idx="12"/>
          </p:nvPr>
        </p:nvSpPr>
        <p:spPr/>
        <p:txBody>
          <a:bodyPr/>
          <a:lstStyle>
            <a:lvl1pPr>
              <a:spcBef>
                <a:spcPct val="20000"/>
              </a:spcBef>
              <a:defRPr>
                <a:latin typeface="Arial" charset="0"/>
                <a:cs typeface="Arial" charset="0"/>
              </a:defRPr>
            </a:lvl1pPr>
          </a:lstStyle>
          <a:p>
            <a:pPr>
              <a:defRPr/>
            </a:pPr>
            <a:fld id="{0A778DF6-1301-42D3-8B65-ED9DF30EB474}" type="slidenum">
              <a:rPr lang="en-US"/>
              <a:pPr>
                <a:defRPr/>
              </a:pPr>
              <a:t>‹#›</a:t>
            </a:fld>
            <a:endParaRPr lang="en-US"/>
          </a:p>
        </p:txBody>
      </p:sp>
    </p:spTree>
    <p:extLst>
      <p:ext uri="{BB962C8B-B14F-4D97-AF65-F5344CB8AC3E}">
        <p14:creationId xmlns:p14="http://schemas.microsoft.com/office/powerpoint/2010/main" val="3614142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p:txBody>
          <a:bodyPr/>
          <a:lstStyle>
            <a:lvl1pPr algn="ctr">
              <a:spcBef>
                <a:spcPct val="20000"/>
              </a:spcBef>
              <a:defRPr>
                <a:cs typeface="Arial" charset="0"/>
              </a:defRPr>
            </a:lvl1pPr>
          </a:lstStyle>
          <a:p>
            <a:pPr>
              <a:defRPr/>
            </a:pPr>
            <a:r>
              <a:rPr lang="en-GB"/>
              <a:t>4th August 2011</a:t>
            </a:r>
            <a:endParaRPr lang="en-US"/>
          </a:p>
        </p:txBody>
      </p:sp>
      <p:sp>
        <p:nvSpPr>
          <p:cNvPr id="8" name="Rectangle 5"/>
          <p:cNvSpPr>
            <a:spLocks noGrp="1" noChangeArrowheads="1"/>
          </p:cNvSpPr>
          <p:nvPr>
            <p:ph type="ftr" sz="quarter" idx="11"/>
          </p:nvPr>
        </p:nvSpPr>
        <p:spPr/>
        <p:txBody>
          <a:bodyPr/>
          <a:lstStyle>
            <a:lvl1pPr>
              <a:spcBef>
                <a:spcPct val="20000"/>
              </a:spcBef>
              <a:defRPr>
                <a:cs typeface="Arial" charset="0"/>
              </a:defRPr>
            </a:lvl1pPr>
          </a:lstStyle>
          <a:p>
            <a:pPr>
              <a:defRPr/>
            </a:pPr>
            <a:r>
              <a:rPr lang="en-US"/>
              <a:t>Repository Fringe 2011</a:t>
            </a:r>
          </a:p>
        </p:txBody>
      </p:sp>
      <p:sp>
        <p:nvSpPr>
          <p:cNvPr id="9" name="Rectangle 6"/>
          <p:cNvSpPr>
            <a:spLocks noGrp="1" noChangeArrowheads="1"/>
          </p:cNvSpPr>
          <p:nvPr>
            <p:ph type="sldNum" sz="quarter" idx="12"/>
          </p:nvPr>
        </p:nvSpPr>
        <p:spPr/>
        <p:txBody>
          <a:bodyPr/>
          <a:lstStyle>
            <a:lvl1pPr>
              <a:spcBef>
                <a:spcPct val="20000"/>
              </a:spcBef>
              <a:defRPr>
                <a:latin typeface="Arial" charset="0"/>
                <a:cs typeface="Arial" charset="0"/>
              </a:defRPr>
            </a:lvl1pPr>
          </a:lstStyle>
          <a:p>
            <a:pPr>
              <a:defRPr/>
            </a:pPr>
            <a:fld id="{6604D6FF-62E2-4F0F-A617-09AF8B1BF4F5}" type="slidenum">
              <a:rPr lang="en-US"/>
              <a:pPr>
                <a:defRPr/>
              </a:pPr>
              <a:t>‹#›</a:t>
            </a:fld>
            <a:endParaRPr lang="en-US"/>
          </a:p>
        </p:txBody>
      </p:sp>
    </p:spTree>
    <p:extLst>
      <p:ext uri="{BB962C8B-B14F-4D97-AF65-F5344CB8AC3E}">
        <p14:creationId xmlns:p14="http://schemas.microsoft.com/office/powerpoint/2010/main" val="11970493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p:txBody>
          <a:bodyPr/>
          <a:lstStyle>
            <a:lvl1pPr algn="ctr">
              <a:spcBef>
                <a:spcPct val="20000"/>
              </a:spcBef>
              <a:defRPr>
                <a:cs typeface="Arial" charset="0"/>
              </a:defRPr>
            </a:lvl1pPr>
          </a:lstStyle>
          <a:p>
            <a:pPr>
              <a:defRPr/>
            </a:pPr>
            <a:r>
              <a:rPr lang="en-GB"/>
              <a:t>4th August 2011</a:t>
            </a:r>
            <a:endParaRPr lang="en-US"/>
          </a:p>
        </p:txBody>
      </p:sp>
      <p:sp>
        <p:nvSpPr>
          <p:cNvPr id="4" name="Rectangle 5"/>
          <p:cNvSpPr>
            <a:spLocks noGrp="1" noChangeArrowheads="1"/>
          </p:cNvSpPr>
          <p:nvPr>
            <p:ph type="ftr" sz="quarter" idx="11"/>
          </p:nvPr>
        </p:nvSpPr>
        <p:spPr/>
        <p:txBody>
          <a:bodyPr/>
          <a:lstStyle>
            <a:lvl1pPr>
              <a:spcBef>
                <a:spcPct val="20000"/>
              </a:spcBef>
              <a:defRPr>
                <a:cs typeface="Arial" charset="0"/>
              </a:defRPr>
            </a:lvl1pPr>
          </a:lstStyle>
          <a:p>
            <a:pPr>
              <a:defRPr/>
            </a:pPr>
            <a:r>
              <a:rPr lang="en-US"/>
              <a:t>Repository Fringe 2011</a:t>
            </a:r>
          </a:p>
        </p:txBody>
      </p:sp>
      <p:sp>
        <p:nvSpPr>
          <p:cNvPr id="5" name="Rectangle 6"/>
          <p:cNvSpPr>
            <a:spLocks noGrp="1" noChangeArrowheads="1"/>
          </p:cNvSpPr>
          <p:nvPr>
            <p:ph type="sldNum" sz="quarter" idx="12"/>
          </p:nvPr>
        </p:nvSpPr>
        <p:spPr/>
        <p:txBody>
          <a:bodyPr/>
          <a:lstStyle>
            <a:lvl1pPr>
              <a:spcBef>
                <a:spcPct val="20000"/>
              </a:spcBef>
              <a:defRPr>
                <a:latin typeface="Arial" charset="0"/>
                <a:cs typeface="Arial" charset="0"/>
              </a:defRPr>
            </a:lvl1pPr>
          </a:lstStyle>
          <a:p>
            <a:pPr>
              <a:defRPr/>
            </a:pPr>
            <a:fld id="{C1F12C17-91A5-4C7C-BCAF-8B8004FCCFFB}" type="slidenum">
              <a:rPr lang="en-US"/>
              <a:pPr>
                <a:defRPr/>
              </a:pPr>
              <a:t>‹#›</a:t>
            </a:fld>
            <a:endParaRPr lang="en-US"/>
          </a:p>
        </p:txBody>
      </p:sp>
    </p:spTree>
    <p:extLst>
      <p:ext uri="{BB962C8B-B14F-4D97-AF65-F5344CB8AC3E}">
        <p14:creationId xmlns:p14="http://schemas.microsoft.com/office/powerpoint/2010/main" val="220828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5B6FD8-7FA5-4247-AA6E-7FB1AC0EAA4D}" type="slidenum">
              <a:rPr lang="en-US"/>
              <a:pPr>
                <a:defRPr/>
              </a:pPr>
              <a:t>‹#›</a:t>
            </a:fld>
            <a:endParaRPr lang="en-US"/>
          </a:p>
        </p:txBody>
      </p:sp>
    </p:spTree>
    <p:extLst>
      <p:ext uri="{BB962C8B-B14F-4D97-AF65-F5344CB8AC3E}">
        <p14:creationId xmlns:p14="http://schemas.microsoft.com/office/powerpoint/2010/main" val="39507098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a:spcBef>
                <a:spcPct val="20000"/>
              </a:spcBef>
              <a:defRPr>
                <a:cs typeface="Arial" charset="0"/>
              </a:defRPr>
            </a:lvl1pPr>
          </a:lstStyle>
          <a:p>
            <a:pPr>
              <a:defRPr/>
            </a:pPr>
            <a:r>
              <a:rPr lang="en-GB"/>
              <a:t>4th August 2011</a:t>
            </a:r>
            <a:endParaRPr lang="en-US"/>
          </a:p>
        </p:txBody>
      </p:sp>
      <p:sp>
        <p:nvSpPr>
          <p:cNvPr id="3" name="Rectangle 5"/>
          <p:cNvSpPr>
            <a:spLocks noGrp="1" noChangeArrowheads="1"/>
          </p:cNvSpPr>
          <p:nvPr>
            <p:ph type="ftr" sz="quarter" idx="11"/>
          </p:nvPr>
        </p:nvSpPr>
        <p:spPr/>
        <p:txBody>
          <a:bodyPr/>
          <a:lstStyle>
            <a:lvl1pPr>
              <a:spcBef>
                <a:spcPct val="20000"/>
              </a:spcBef>
              <a:defRPr>
                <a:cs typeface="Arial" charset="0"/>
              </a:defRPr>
            </a:lvl1pPr>
          </a:lstStyle>
          <a:p>
            <a:pPr>
              <a:defRPr/>
            </a:pPr>
            <a:r>
              <a:rPr lang="en-US"/>
              <a:t>Repository Fringe 2011</a:t>
            </a:r>
          </a:p>
        </p:txBody>
      </p:sp>
      <p:sp>
        <p:nvSpPr>
          <p:cNvPr id="4" name="Rectangle 6"/>
          <p:cNvSpPr>
            <a:spLocks noGrp="1" noChangeArrowheads="1"/>
          </p:cNvSpPr>
          <p:nvPr>
            <p:ph type="sldNum" sz="quarter" idx="12"/>
          </p:nvPr>
        </p:nvSpPr>
        <p:spPr/>
        <p:txBody>
          <a:bodyPr/>
          <a:lstStyle>
            <a:lvl1pPr>
              <a:spcBef>
                <a:spcPct val="20000"/>
              </a:spcBef>
              <a:defRPr>
                <a:latin typeface="Arial" charset="0"/>
                <a:cs typeface="Arial" charset="0"/>
              </a:defRPr>
            </a:lvl1pPr>
          </a:lstStyle>
          <a:p>
            <a:pPr>
              <a:defRPr/>
            </a:pPr>
            <a:fld id="{1CE36346-9224-4622-9248-FA3F15E4A486}" type="slidenum">
              <a:rPr lang="en-US"/>
              <a:pPr>
                <a:defRPr/>
              </a:pPr>
              <a:t>‹#›</a:t>
            </a:fld>
            <a:endParaRPr lang="en-US"/>
          </a:p>
        </p:txBody>
      </p:sp>
    </p:spTree>
    <p:extLst>
      <p:ext uri="{BB962C8B-B14F-4D97-AF65-F5344CB8AC3E}">
        <p14:creationId xmlns:p14="http://schemas.microsoft.com/office/powerpoint/2010/main" val="26607888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a:spcBef>
                <a:spcPct val="20000"/>
              </a:spcBef>
              <a:defRPr>
                <a:cs typeface="Arial" charset="0"/>
              </a:defRPr>
            </a:lvl1pPr>
          </a:lstStyle>
          <a:p>
            <a:pPr>
              <a:defRPr/>
            </a:pPr>
            <a:r>
              <a:rPr lang="en-GB"/>
              <a:t>4th August 2011</a:t>
            </a:r>
            <a:endParaRPr lang="en-US"/>
          </a:p>
        </p:txBody>
      </p:sp>
      <p:sp>
        <p:nvSpPr>
          <p:cNvPr id="6" name="Rectangle 5"/>
          <p:cNvSpPr>
            <a:spLocks noGrp="1" noChangeArrowheads="1"/>
          </p:cNvSpPr>
          <p:nvPr>
            <p:ph type="ftr" sz="quarter" idx="11"/>
          </p:nvPr>
        </p:nvSpPr>
        <p:spPr/>
        <p:txBody>
          <a:bodyPr/>
          <a:lstStyle>
            <a:lvl1pPr>
              <a:spcBef>
                <a:spcPct val="20000"/>
              </a:spcBef>
              <a:defRPr>
                <a:cs typeface="Arial" charset="0"/>
              </a:defRPr>
            </a:lvl1pPr>
          </a:lstStyle>
          <a:p>
            <a:pPr>
              <a:defRPr/>
            </a:pPr>
            <a:r>
              <a:rPr lang="en-US"/>
              <a:t>Repository Fringe 2011</a:t>
            </a:r>
          </a:p>
        </p:txBody>
      </p:sp>
      <p:sp>
        <p:nvSpPr>
          <p:cNvPr id="7" name="Rectangle 6"/>
          <p:cNvSpPr>
            <a:spLocks noGrp="1" noChangeArrowheads="1"/>
          </p:cNvSpPr>
          <p:nvPr>
            <p:ph type="sldNum" sz="quarter" idx="12"/>
          </p:nvPr>
        </p:nvSpPr>
        <p:spPr/>
        <p:txBody>
          <a:bodyPr/>
          <a:lstStyle>
            <a:lvl1pPr>
              <a:spcBef>
                <a:spcPct val="20000"/>
              </a:spcBef>
              <a:defRPr>
                <a:latin typeface="Arial" charset="0"/>
                <a:cs typeface="Arial" charset="0"/>
              </a:defRPr>
            </a:lvl1pPr>
          </a:lstStyle>
          <a:p>
            <a:pPr>
              <a:defRPr/>
            </a:pPr>
            <a:fld id="{00D6C862-4FE3-4954-80A4-BCE0C9A5E005}" type="slidenum">
              <a:rPr lang="en-US"/>
              <a:pPr>
                <a:defRPr/>
              </a:pPr>
              <a:t>‹#›</a:t>
            </a:fld>
            <a:endParaRPr lang="en-US"/>
          </a:p>
        </p:txBody>
      </p:sp>
    </p:spTree>
    <p:extLst>
      <p:ext uri="{BB962C8B-B14F-4D97-AF65-F5344CB8AC3E}">
        <p14:creationId xmlns:p14="http://schemas.microsoft.com/office/powerpoint/2010/main" val="37095037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a:spcBef>
                <a:spcPct val="20000"/>
              </a:spcBef>
              <a:defRPr>
                <a:cs typeface="Arial" charset="0"/>
              </a:defRPr>
            </a:lvl1pPr>
          </a:lstStyle>
          <a:p>
            <a:pPr>
              <a:defRPr/>
            </a:pPr>
            <a:r>
              <a:rPr lang="en-GB"/>
              <a:t>4th August 2011</a:t>
            </a:r>
            <a:endParaRPr lang="en-US"/>
          </a:p>
        </p:txBody>
      </p:sp>
      <p:sp>
        <p:nvSpPr>
          <p:cNvPr id="6" name="Rectangle 5"/>
          <p:cNvSpPr>
            <a:spLocks noGrp="1" noChangeArrowheads="1"/>
          </p:cNvSpPr>
          <p:nvPr>
            <p:ph type="ftr" sz="quarter" idx="11"/>
          </p:nvPr>
        </p:nvSpPr>
        <p:spPr/>
        <p:txBody>
          <a:bodyPr/>
          <a:lstStyle>
            <a:lvl1pPr>
              <a:spcBef>
                <a:spcPct val="20000"/>
              </a:spcBef>
              <a:defRPr>
                <a:cs typeface="Arial" charset="0"/>
              </a:defRPr>
            </a:lvl1pPr>
          </a:lstStyle>
          <a:p>
            <a:pPr>
              <a:defRPr/>
            </a:pPr>
            <a:r>
              <a:rPr lang="en-US"/>
              <a:t>Repository Fringe 2011</a:t>
            </a:r>
          </a:p>
        </p:txBody>
      </p:sp>
      <p:sp>
        <p:nvSpPr>
          <p:cNvPr id="7" name="Rectangle 6"/>
          <p:cNvSpPr>
            <a:spLocks noGrp="1" noChangeArrowheads="1"/>
          </p:cNvSpPr>
          <p:nvPr>
            <p:ph type="sldNum" sz="quarter" idx="12"/>
          </p:nvPr>
        </p:nvSpPr>
        <p:spPr/>
        <p:txBody>
          <a:bodyPr/>
          <a:lstStyle>
            <a:lvl1pPr>
              <a:spcBef>
                <a:spcPct val="20000"/>
              </a:spcBef>
              <a:defRPr>
                <a:latin typeface="Arial" charset="0"/>
                <a:cs typeface="Arial" charset="0"/>
              </a:defRPr>
            </a:lvl1pPr>
          </a:lstStyle>
          <a:p>
            <a:pPr>
              <a:defRPr/>
            </a:pPr>
            <a:fld id="{666156DB-E30B-4A30-9AA6-2FAE10F3CD1F}" type="slidenum">
              <a:rPr lang="en-US"/>
              <a:pPr>
                <a:defRPr/>
              </a:pPr>
              <a:t>‹#›</a:t>
            </a:fld>
            <a:endParaRPr lang="en-US"/>
          </a:p>
        </p:txBody>
      </p:sp>
    </p:spTree>
    <p:extLst>
      <p:ext uri="{BB962C8B-B14F-4D97-AF65-F5344CB8AC3E}">
        <p14:creationId xmlns:p14="http://schemas.microsoft.com/office/powerpoint/2010/main" val="4028031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p:txBody>
          <a:bodyPr/>
          <a:lstStyle>
            <a:lvl1pPr algn="ctr">
              <a:spcBef>
                <a:spcPct val="20000"/>
              </a:spcBef>
              <a:defRPr>
                <a:cs typeface="Arial" charset="0"/>
              </a:defRPr>
            </a:lvl1pPr>
          </a:lstStyle>
          <a:p>
            <a:pPr>
              <a:defRPr/>
            </a:pPr>
            <a:r>
              <a:rPr lang="en-GB"/>
              <a:t>4th August 2011</a:t>
            </a:r>
            <a:endParaRPr lang="en-US"/>
          </a:p>
        </p:txBody>
      </p:sp>
      <p:sp>
        <p:nvSpPr>
          <p:cNvPr id="5" name="Rectangle 5"/>
          <p:cNvSpPr>
            <a:spLocks noGrp="1" noChangeArrowheads="1"/>
          </p:cNvSpPr>
          <p:nvPr>
            <p:ph type="ftr" sz="quarter" idx="11"/>
          </p:nvPr>
        </p:nvSpPr>
        <p:spPr/>
        <p:txBody>
          <a:bodyPr/>
          <a:lstStyle>
            <a:lvl1pPr>
              <a:spcBef>
                <a:spcPct val="20000"/>
              </a:spcBef>
              <a:defRPr>
                <a:cs typeface="Arial" charset="0"/>
              </a:defRPr>
            </a:lvl1pPr>
          </a:lstStyle>
          <a:p>
            <a:pPr>
              <a:defRPr/>
            </a:pPr>
            <a:r>
              <a:rPr lang="en-US"/>
              <a:t>Repository Fringe 2011</a:t>
            </a:r>
          </a:p>
        </p:txBody>
      </p:sp>
      <p:sp>
        <p:nvSpPr>
          <p:cNvPr id="6" name="Rectangle 6"/>
          <p:cNvSpPr>
            <a:spLocks noGrp="1" noChangeArrowheads="1"/>
          </p:cNvSpPr>
          <p:nvPr>
            <p:ph type="sldNum" sz="quarter" idx="12"/>
          </p:nvPr>
        </p:nvSpPr>
        <p:spPr/>
        <p:txBody>
          <a:bodyPr/>
          <a:lstStyle>
            <a:lvl1pPr>
              <a:spcBef>
                <a:spcPct val="20000"/>
              </a:spcBef>
              <a:defRPr>
                <a:latin typeface="Arial" charset="0"/>
                <a:cs typeface="Arial" charset="0"/>
              </a:defRPr>
            </a:lvl1pPr>
          </a:lstStyle>
          <a:p>
            <a:pPr>
              <a:defRPr/>
            </a:pPr>
            <a:fld id="{8E724B8A-286B-46BF-ADD4-90CC8B0A5FC4}" type="slidenum">
              <a:rPr lang="en-US"/>
              <a:pPr>
                <a:defRPr/>
              </a:pPr>
              <a:t>‹#›</a:t>
            </a:fld>
            <a:endParaRPr lang="en-US"/>
          </a:p>
        </p:txBody>
      </p:sp>
    </p:spTree>
    <p:extLst>
      <p:ext uri="{BB962C8B-B14F-4D97-AF65-F5344CB8AC3E}">
        <p14:creationId xmlns:p14="http://schemas.microsoft.com/office/powerpoint/2010/main" val="32229969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5113" y="260350"/>
            <a:ext cx="2071687" cy="586581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95288" y="260350"/>
            <a:ext cx="6067425" cy="58658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p:txBody>
          <a:bodyPr/>
          <a:lstStyle>
            <a:lvl1pPr algn="ctr">
              <a:spcBef>
                <a:spcPct val="20000"/>
              </a:spcBef>
              <a:defRPr>
                <a:cs typeface="Arial" charset="0"/>
              </a:defRPr>
            </a:lvl1pPr>
          </a:lstStyle>
          <a:p>
            <a:pPr>
              <a:defRPr/>
            </a:pPr>
            <a:r>
              <a:rPr lang="en-GB"/>
              <a:t>4th August 2011</a:t>
            </a:r>
            <a:endParaRPr lang="en-US"/>
          </a:p>
        </p:txBody>
      </p:sp>
      <p:sp>
        <p:nvSpPr>
          <p:cNvPr id="5" name="Rectangle 5"/>
          <p:cNvSpPr>
            <a:spLocks noGrp="1" noChangeArrowheads="1"/>
          </p:cNvSpPr>
          <p:nvPr>
            <p:ph type="ftr" sz="quarter" idx="11"/>
          </p:nvPr>
        </p:nvSpPr>
        <p:spPr/>
        <p:txBody>
          <a:bodyPr/>
          <a:lstStyle>
            <a:lvl1pPr>
              <a:spcBef>
                <a:spcPct val="20000"/>
              </a:spcBef>
              <a:defRPr>
                <a:cs typeface="Arial" charset="0"/>
              </a:defRPr>
            </a:lvl1pPr>
          </a:lstStyle>
          <a:p>
            <a:pPr>
              <a:defRPr/>
            </a:pPr>
            <a:r>
              <a:rPr lang="en-US"/>
              <a:t>Repository Fringe 2011</a:t>
            </a:r>
          </a:p>
        </p:txBody>
      </p:sp>
      <p:sp>
        <p:nvSpPr>
          <p:cNvPr id="6" name="Rectangle 6"/>
          <p:cNvSpPr>
            <a:spLocks noGrp="1" noChangeArrowheads="1"/>
          </p:cNvSpPr>
          <p:nvPr>
            <p:ph type="sldNum" sz="quarter" idx="12"/>
          </p:nvPr>
        </p:nvSpPr>
        <p:spPr/>
        <p:txBody>
          <a:bodyPr/>
          <a:lstStyle>
            <a:lvl1pPr>
              <a:spcBef>
                <a:spcPct val="20000"/>
              </a:spcBef>
              <a:defRPr>
                <a:latin typeface="Arial" charset="0"/>
                <a:cs typeface="Arial" charset="0"/>
              </a:defRPr>
            </a:lvl1pPr>
          </a:lstStyle>
          <a:p>
            <a:pPr>
              <a:defRPr/>
            </a:pPr>
            <a:fld id="{E7E839B1-6A51-44D4-87C4-5B51BE9728C9}" type="slidenum">
              <a:rPr lang="en-US"/>
              <a:pPr>
                <a:defRPr/>
              </a:pPr>
              <a:t>‹#›</a:t>
            </a:fld>
            <a:endParaRPr lang="en-US"/>
          </a:p>
        </p:txBody>
      </p:sp>
    </p:spTree>
    <p:extLst>
      <p:ext uri="{BB962C8B-B14F-4D97-AF65-F5344CB8AC3E}">
        <p14:creationId xmlns:p14="http://schemas.microsoft.com/office/powerpoint/2010/main" val="1479880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7255ED8-A1A3-478C-B164-2CF525F4B1AA}" type="slidenum">
              <a:rPr lang="en-US"/>
              <a:pPr>
                <a:defRPr/>
              </a:pPr>
              <a:t>‹#›</a:t>
            </a:fld>
            <a:endParaRPr lang="en-US"/>
          </a:p>
        </p:txBody>
      </p:sp>
    </p:spTree>
    <p:extLst>
      <p:ext uri="{BB962C8B-B14F-4D97-AF65-F5344CB8AC3E}">
        <p14:creationId xmlns:p14="http://schemas.microsoft.com/office/powerpoint/2010/main" val="1503906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05C4076-6597-4204-9BA6-C8DFEAB7D925}" type="slidenum">
              <a:rPr lang="en-US"/>
              <a:pPr>
                <a:defRPr/>
              </a:pPr>
              <a:t>‹#›</a:t>
            </a:fld>
            <a:endParaRPr lang="en-US"/>
          </a:p>
        </p:txBody>
      </p:sp>
    </p:spTree>
    <p:extLst>
      <p:ext uri="{BB962C8B-B14F-4D97-AF65-F5344CB8AC3E}">
        <p14:creationId xmlns:p14="http://schemas.microsoft.com/office/powerpoint/2010/main" val="56483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E4C338C-ED0A-4F07-8832-94B37D484A23}" type="slidenum">
              <a:rPr lang="en-US"/>
              <a:pPr>
                <a:defRPr/>
              </a:pPr>
              <a:t>‹#›</a:t>
            </a:fld>
            <a:endParaRPr lang="en-US"/>
          </a:p>
        </p:txBody>
      </p:sp>
    </p:spTree>
    <p:extLst>
      <p:ext uri="{BB962C8B-B14F-4D97-AF65-F5344CB8AC3E}">
        <p14:creationId xmlns:p14="http://schemas.microsoft.com/office/powerpoint/2010/main" val="2464168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9AF4239-062D-4D0E-A6EF-4825E36699FD}" type="slidenum">
              <a:rPr lang="en-US"/>
              <a:pPr>
                <a:defRPr/>
              </a:pPr>
              <a:t>‹#›</a:t>
            </a:fld>
            <a:endParaRPr lang="en-US"/>
          </a:p>
        </p:txBody>
      </p:sp>
    </p:spTree>
    <p:extLst>
      <p:ext uri="{BB962C8B-B14F-4D97-AF65-F5344CB8AC3E}">
        <p14:creationId xmlns:p14="http://schemas.microsoft.com/office/powerpoint/2010/main" val="85922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D07AA68-126B-4577-ADF8-FC24A721FBF8}" type="slidenum">
              <a:rPr lang="en-US"/>
              <a:pPr>
                <a:defRPr/>
              </a:pPr>
              <a:t>‹#›</a:t>
            </a:fld>
            <a:endParaRPr lang="en-US"/>
          </a:p>
        </p:txBody>
      </p:sp>
    </p:spTree>
    <p:extLst>
      <p:ext uri="{BB962C8B-B14F-4D97-AF65-F5344CB8AC3E}">
        <p14:creationId xmlns:p14="http://schemas.microsoft.com/office/powerpoint/2010/main" val="2778948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01CE0E9-8DAC-47C8-8719-2068B9A6C244}" type="slidenum">
              <a:rPr lang="en-US"/>
              <a:pPr>
                <a:defRPr/>
              </a:pPr>
              <a:t>‹#›</a:t>
            </a:fld>
            <a:endParaRPr lang="en-US"/>
          </a:p>
        </p:txBody>
      </p:sp>
    </p:spTree>
    <p:extLst>
      <p:ext uri="{BB962C8B-B14F-4D97-AF65-F5344CB8AC3E}">
        <p14:creationId xmlns:p14="http://schemas.microsoft.com/office/powerpoint/2010/main" val="2012833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5288" y="260350"/>
            <a:ext cx="822960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68313" y="62372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3EE6ABA1-1478-4170-B5E5-5A8B62988537}" type="slidenum">
              <a:rPr lang="en-US"/>
              <a:pPr>
                <a:defRPr/>
              </a:pPr>
              <a:t>‹#›</a:t>
            </a:fld>
            <a:endParaRPr lang="en-US"/>
          </a:p>
        </p:txBody>
      </p:sp>
      <p:pic>
        <p:nvPicPr>
          <p:cNvPr id="1031" name="Picture 3" descr="University_Library_banner.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17538" y="552450"/>
            <a:ext cx="791051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5" descr="University_Library_rings.jp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077200" y="5876925"/>
            <a:ext cx="10668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37"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 id="214748443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95288" y="260350"/>
            <a:ext cx="822960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16" tIns="45609" rIns="91216" bIns="45609"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16" tIns="45609" rIns="91216" bIns="4560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684" name="Rectangle 4"/>
          <p:cNvSpPr>
            <a:spLocks noGrp="1" noChangeArrowheads="1"/>
          </p:cNvSpPr>
          <p:nvPr>
            <p:ph type="dt" sz="half" idx="2"/>
          </p:nvPr>
        </p:nvSpPr>
        <p:spPr bwMode="auto">
          <a:xfrm>
            <a:off x="468313" y="62372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16" tIns="45609" rIns="91216" bIns="45609" numCol="1" anchor="t" anchorCtr="0" compatLnSpc="1">
            <a:prstTxWarp prst="textNoShape">
              <a:avLst/>
            </a:prstTxWarp>
          </a:bodyPr>
          <a:lstStyle>
            <a:lvl1pPr algn="l" defTabSz="912158">
              <a:spcBef>
                <a:spcPct val="0"/>
              </a:spcBef>
              <a:defRPr sz="1400">
                <a:solidFill>
                  <a:srgbClr val="000000"/>
                </a:solidFill>
                <a:latin typeface="Arial"/>
                <a:cs typeface="Arial"/>
              </a:defRPr>
            </a:lvl1pPr>
          </a:lstStyle>
          <a:p>
            <a:pPr>
              <a:defRPr/>
            </a:pPr>
            <a:fld id="{2A2D8921-CC67-4D08-A392-A4732243163E}" type="datetimeFigureOut">
              <a:rPr lang="en-US"/>
              <a:pPr>
                <a:defRPr/>
              </a:pPr>
              <a:t>3/12/2015</a:t>
            </a:fld>
            <a:endParaRPr lang="en-US"/>
          </a:p>
        </p:txBody>
      </p:sp>
      <p:sp>
        <p:nvSpPr>
          <p:cNvPr id="7168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16" tIns="45609" rIns="91216" bIns="45609" numCol="1" anchor="t" anchorCtr="0" compatLnSpc="1">
            <a:prstTxWarp prst="textNoShape">
              <a:avLst/>
            </a:prstTxWarp>
          </a:bodyPr>
          <a:lstStyle>
            <a:lvl1pPr algn="ctr" defTabSz="912158">
              <a:spcBef>
                <a:spcPct val="0"/>
              </a:spcBef>
              <a:defRPr sz="1400">
                <a:solidFill>
                  <a:srgbClr val="000000"/>
                </a:solidFill>
                <a:latin typeface="Arial"/>
                <a:cs typeface="Arial"/>
              </a:defRPr>
            </a:lvl1pPr>
          </a:lstStyle>
          <a:p>
            <a:pPr>
              <a:defRPr/>
            </a:pPr>
            <a:endParaRPr lang="en-US"/>
          </a:p>
        </p:txBody>
      </p:sp>
      <p:sp>
        <p:nvSpPr>
          <p:cNvPr id="71686"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16" tIns="45609" rIns="91216" bIns="45609" numCol="1" anchor="t" anchorCtr="0" compatLnSpc="1">
            <a:prstTxWarp prst="textNoShape">
              <a:avLst/>
            </a:prstTxWarp>
          </a:bodyPr>
          <a:lstStyle>
            <a:lvl1pPr algn="r" defTabSz="912158">
              <a:spcBef>
                <a:spcPct val="0"/>
              </a:spcBef>
              <a:defRPr sz="1400">
                <a:solidFill>
                  <a:srgbClr val="000000"/>
                </a:solidFill>
                <a:latin typeface="Arial"/>
                <a:cs typeface="Arial"/>
              </a:defRPr>
            </a:lvl1pPr>
          </a:lstStyle>
          <a:p>
            <a:pPr>
              <a:defRPr/>
            </a:pPr>
            <a:fld id="{7DB5F209-A4F5-428C-8886-8FBEEE171C07}" type="slidenum">
              <a:rPr lang="en-US"/>
              <a:pPr>
                <a:defRPr/>
              </a:pPr>
              <a:t>‹#›</a:t>
            </a:fld>
            <a:endParaRPr lang="en-US"/>
          </a:p>
        </p:txBody>
      </p:sp>
      <p:pic>
        <p:nvPicPr>
          <p:cNvPr id="2055" name="Picture 3" descr="University_Library_banner.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17538" y="552450"/>
            <a:ext cx="791051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5" descr="University_Library_rings.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77200" y="5876925"/>
            <a:ext cx="10668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6082" algn="ctr" rtl="0" fontAlgn="base">
        <a:spcBef>
          <a:spcPct val="0"/>
        </a:spcBef>
        <a:spcAft>
          <a:spcPct val="0"/>
        </a:spcAft>
        <a:defRPr sz="4400">
          <a:solidFill>
            <a:schemeClr val="tx2"/>
          </a:solidFill>
          <a:latin typeface="Arial" charset="0"/>
          <a:cs typeface="Arial" charset="0"/>
        </a:defRPr>
      </a:lvl6pPr>
      <a:lvl7pPr marL="912158" algn="ctr" rtl="0" fontAlgn="base">
        <a:spcBef>
          <a:spcPct val="0"/>
        </a:spcBef>
        <a:spcAft>
          <a:spcPct val="0"/>
        </a:spcAft>
        <a:defRPr sz="4400">
          <a:solidFill>
            <a:schemeClr val="tx2"/>
          </a:solidFill>
          <a:latin typeface="Arial" charset="0"/>
          <a:cs typeface="Arial" charset="0"/>
        </a:defRPr>
      </a:lvl7pPr>
      <a:lvl8pPr marL="1368237" algn="ctr" rtl="0" fontAlgn="base">
        <a:spcBef>
          <a:spcPct val="0"/>
        </a:spcBef>
        <a:spcAft>
          <a:spcPct val="0"/>
        </a:spcAft>
        <a:defRPr sz="4400">
          <a:solidFill>
            <a:schemeClr val="tx2"/>
          </a:solidFill>
          <a:latin typeface="Arial" charset="0"/>
          <a:cs typeface="Arial" charset="0"/>
        </a:defRPr>
      </a:lvl8pPr>
      <a:lvl9pPr marL="1824314" algn="ctr" rtl="0" fontAlgn="base">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39775" indent="-284163" algn="l" rtl="0" eaLnBrk="0" fontAlgn="base" hangingPunct="0">
        <a:spcBef>
          <a:spcPct val="20000"/>
        </a:spcBef>
        <a:spcAft>
          <a:spcPct val="0"/>
        </a:spcAft>
        <a:buChar char="–"/>
        <a:defRPr sz="2800">
          <a:solidFill>
            <a:schemeClr val="tx1"/>
          </a:solidFill>
          <a:latin typeface="+mn-lt"/>
          <a:cs typeface="+mn-cs"/>
        </a:defRPr>
      </a:lvl2pPr>
      <a:lvl3pPr marL="1139825" indent="-227013" algn="l" rtl="0" eaLnBrk="0" fontAlgn="base" hangingPunct="0">
        <a:spcBef>
          <a:spcPct val="20000"/>
        </a:spcBef>
        <a:spcAft>
          <a:spcPct val="0"/>
        </a:spcAft>
        <a:buChar char="•"/>
        <a:defRPr sz="2400">
          <a:solidFill>
            <a:schemeClr val="tx1"/>
          </a:solidFill>
          <a:latin typeface="+mn-lt"/>
          <a:cs typeface="+mn-cs"/>
        </a:defRPr>
      </a:lvl3pPr>
      <a:lvl4pPr marL="1595438" indent="-227013" algn="l" rtl="0" eaLnBrk="0" fontAlgn="base" hangingPunct="0">
        <a:spcBef>
          <a:spcPct val="20000"/>
        </a:spcBef>
        <a:spcAft>
          <a:spcPct val="0"/>
        </a:spcAft>
        <a:buChar char="–"/>
        <a:defRPr sz="2000">
          <a:solidFill>
            <a:schemeClr val="tx1"/>
          </a:solidFill>
          <a:latin typeface="+mn-lt"/>
          <a:cs typeface="+mn-cs"/>
        </a:defRPr>
      </a:lvl4pPr>
      <a:lvl5pPr marL="2051050" indent="-227013" algn="l" rtl="0" eaLnBrk="0" fontAlgn="base" hangingPunct="0">
        <a:spcBef>
          <a:spcPct val="20000"/>
        </a:spcBef>
        <a:spcAft>
          <a:spcPct val="0"/>
        </a:spcAft>
        <a:buChar char="»"/>
        <a:defRPr sz="2000">
          <a:solidFill>
            <a:schemeClr val="tx1"/>
          </a:solidFill>
          <a:latin typeface="+mn-lt"/>
          <a:cs typeface="+mn-cs"/>
        </a:defRPr>
      </a:lvl5pPr>
      <a:lvl6pPr marL="2508434" indent="-228045" algn="l" rtl="0" fontAlgn="base">
        <a:spcBef>
          <a:spcPct val="20000"/>
        </a:spcBef>
        <a:spcAft>
          <a:spcPct val="0"/>
        </a:spcAft>
        <a:buChar char="»"/>
        <a:defRPr sz="2000">
          <a:solidFill>
            <a:schemeClr val="tx1"/>
          </a:solidFill>
          <a:latin typeface="+mn-lt"/>
          <a:cs typeface="+mn-cs"/>
        </a:defRPr>
      </a:lvl6pPr>
      <a:lvl7pPr marL="2964513" indent="-228045" algn="l" rtl="0" fontAlgn="base">
        <a:spcBef>
          <a:spcPct val="20000"/>
        </a:spcBef>
        <a:spcAft>
          <a:spcPct val="0"/>
        </a:spcAft>
        <a:buChar char="»"/>
        <a:defRPr sz="2000">
          <a:solidFill>
            <a:schemeClr val="tx1"/>
          </a:solidFill>
          <a:latin typeface="+mn-lt"/>
          <a:cs typeface="+mn-cs"/>
        </a:defRPr>
      </a:lvl7pPr>
      <a:lvl8pPr marL="3420591" indent="-228045" algn="l" rtl="0" fontAlgn="base">
        <a:spcBef>
          <a:spcPct val="20000"/>
        </a:spcBef>
        <a:spcAft>
          <a:spcPct val="0"/>
        </a:spcAft>
        <a:buChar char="»"/>
        <a:defRPr sz="2000">
          <a:solidFill>
            <a:schemeClr val="tx1"/>
          </a:solidFill>
          <a:latin typeface="+mn-lt"/>
          <a:cs typeface="+mn-cs"/>
        </a:defRPr>
      </a:lvl8pPr>
      <a:lvl9pPr marL="3876667" indent="-228045"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2158" rtl="0" eaLnBrk="1" latinLnBrk="0" hangingPunct="1">
        <a:defRPr sz="1800" kern="1200">
          <a:solidFill>
            <a:schemeClr val="tx1"/>
          </a:solidFill>
          <a:latin typeface="+mn-lt"/>
          <a:ea typeface="+mn-ea"/>
          <a:cs typeface="+mn-cs"/>
        </a:defRPr>
      </a:lvl1pPr>
      <a:lvl2pPr marL="456082" algn="l" defTabSz="912158" rtl="0" eaLnBrk="1" latinLnBrk="0" hangingPunct="1">
        <a:defRPr sz="1800" kern="1200">
          <a:solidFill>
            <a:schemeClr val="tx1"/>
          </a:solidFill>
          <a:latin typeface="+mn-lt"/>
          <a:ea typeface="+mn-ea"/>
          <a:cs typeface="+mn-cs"/>
        </a:defRPr>
      </a:lvl2pPr>
      <a:lvl3pPr marL="912158" algn="l" defTabSz="912158" rtl="0" eaLnBrk="1" latinLnBrk="0" hangingPunct="1">
        <a:defRPr sz="1800" kern="1200">
          <a:solidFill>
            <a:schemeClr val="tx1"/>
          </a:solidFill>
          <a:latin typeface="+mn-lt"/>
          <a:ea typeface="+mn-ea"/>
          <a:cs typeface="+mn-cs"/>
        </a:defRPr>
      </a:lvl3pPr>
      <a:lvl4pPr marL="1368237" algn="l" defTabSz="912158" rtl="0" eaLnBrk="1" latinLnBrk="0" hangingPunct="1">
        <a:defRPr sz="1800" kern="1200">
          <a:solidFill>
            <a:schemeClr val="tx1"/>
          </a:solidFill>
          <a:latin typeface="+mn-lt"/>
          <a:ea typeface="+mn-ea"/>
          <a:cs typeface="+mn-cs"/>
        </a:defRPr>
      </a:lvl4pPr>
      <a:lvl5pPr marL="1824314" algn="l" defTabSz="912158" rtl="0" eaLnBrk="1" latinLnBrk="0" hangingPunct="1">
        <a:defRPr sz="1800" kern="1200">
          <a:solidFill>
            <a:schemeClr val="tx1"/>
          </a:solidFill>
          <a:latin typeface="+mn-lt"/>
          <a:ea typeface="+mn-ea"/>
          <a:cs typeface="+mn-cs"/>
        </a:defRPr>
      </a:lvl5pPr>
      <a:lvl6pPr marL="2280393" algn="l" defTabSz="912158" rtl="0" eaLnBrk="1" latinLnBrk="0" hangingPunct="1">
        <a:defRPr sz="1800" kern="1200">
          <a:solidFill>
            <a:schemeClr val="tx1"/>
          </a:solidFill>
          <a:latin typeface="+mn-lt"/>
          <a:ea typeface="+mn-ea"/>
          <a:cs typeface="+mn-cs"/>
        </a:defRPr>
      </a:lvl6pPr>
      <a:lvl7pPr marL="2736471" algn="l" defTabSz="912158" rtl="0" eaLnBrk="1" latinLnBrk="0" hangingPunct="1">
        <a:defRPr sz="1800" kern="1200">
          <a:solidFill>
            <a:schemeClr val="tx1"/>
          </a:solidFill>
          <a:latin typeface="+mn-lt"/>
          <a:ea typeface="+mn-ea"/>
          <a:cs typeface="+mn-cs"/>
        </a:defRPr>
      </a:lvl7pPr>
      <a:lvl8pPr marL="3192552" algn="l" defTabSz="912158" rtl="0" eaLnBrk="1" latinLnBrk="0" hangingPunct="1">
        <a:defRPr sz="1800" kern="1200">
          <a:solidFill>
            <a:schemeClr val="tx1"/>
          </a:solidFill>
          <a:latin typeface="+mn-lt"/>
          <a:ea typeface="+mn-ea"/>
          <a:cs typeface="+mn-cs"/>
        </a:defRPr>
      </a:lvl8pPr>
      <a:lvl9pPr marL="3648628" algn="l" defTabSz="91215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5288" y="260350"/>
            <a:ext cx="822960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684" name="Rectangle 4"/>
          <p:cNvSpPr>
            <a:spLocks noGrp="1" noChangeArrowheads="1"/>
          </p:cNvSpPr>
          <p:nvPr>
            <p:ph type="dt" sz="half" idx="2"/>
          </p:nvPr>
        </p:nvSpPr>
        <p:spPr bwMode="auto">
          <a:xfrm>
            <a:off x="468313" y="62372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sz="1400">
                <a:solidFill>
                  <a:srgbClr val="000000"/>
                </a:solidFill>
                <a:latin typeface="Arial" charset="0"/>
                <a:ea typeface="ＭＳ Ｐゴシック" charset="0"/>
                <a:cs typeface="Arial"/>
              </a:defRPr>
            </a:lvl1pPr>
          </a:lstStyle>
          <a:p>
            <a:pPr>
              <a:defRPr/>
            </a:pPr>
            <a:r>
              <a:rPr lang="en-GB"/>
              <a:t>4th August 2011</a:t>
            </a:r>
            <a:endParaRPr lang="en-US"/>
          </a:p>
        </p:txBody>
      </p:sp>
      <p:sp>
        <p:nvSpPr>
          <p:cNvPr id="7168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sz="1400">
                <a:solidFill>
                  <a:srgbClr val="000000"/>
                </a:solidFill>
                <a:latin typeface="Arial" charset="0"/>
                <a:ea typeface="+mn-ea"/>
                <a:cs typeface="Arial"/>
              </a:defRPr>
            </a:lvl1pPr>
          </a:lstStyle>
          <a:p>
            <a:pPr>
              <a:defRPr/>
            </a:pPr>
            <a:r>
              <a:rPr lang="en-US"/>
              <a:t>Repository Fringe 2011</a:t>
            </a:r>
          </a:p>
        </p:txBody>
      </p:sp>
      <p:sp>
        <p:nvSpPr>
          <p:cNvPr id="71686"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400">
                <a:solidFill>
                  <a:srgbClr val="000000"/>
                </a:solidFill>
                <a:latin typeface="Arial"/>
                <a:cs typeface="Arial"/>
              </a:defRPr>
            </a:lvl1pPr>
          </a:lstStyle>
          <a:p>
            <a:pPr>
              <a:defRPr/>
            </a:pPr>
            <a:fld id="{7BC0A46D-F1F1-4F82-AE6E-DFF1C8F2F76E}" type="slidenum">
              <a:rPr lang="en-US"/>
              <a:pPr>
                <a:defRPr/>
              </a:pPr>
              <a:t>‹#›</a:t>
            </a:fld>
            <a:endParaRPr lang="en-US"/>
          </a:p>
        </p:txBody>
      </p:sp>
      <p:pic>
        <p:nvPicPr>
          <p:cNvPr id="3079" name="Picture 3" descr="University_Library_banner.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17538" y="552450"/>
            <a:ext cx="791051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5" descr="University_Library_rings.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77200" y="5876925"/>
            <a:ext cx="10668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Lst>
  <p:hf sldNum="0" hdr="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research-repository.st-andrews.ac.uk/"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research-repository.st-andrews.ac.uk/ldap-logi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research-repository.st-andrews.ac.uk/ldap-logi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www.st-andrews.ac.uk/media/library/documents/The+full+text+of+this+document+is+not+available.pdf"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creativecommons.org/"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hdl.handle.net/10023/141"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st-andrews.ac.uk/itsupport/purchasingandsoftware/downloads/sitelicensed/pdfconverter/"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st-andrews.ac.uk/itsupport/purchasingandsoftware/downloads/sitelicensed/pdfconverter/general-adv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st-andrews.ac.uk/staff/policy/tlac/postgraduate/research/"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hyperlink" Target="http://www.st-andrews.ac.uk/media/library/documents/Thesis-declaration-update-Feb2014.doc"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mailto:ktcdesk@st-andrews.ac.uk"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mailto:ja@st-andrews.ac.uk" TargetMode="External"/><Relationship Id="rId7" Type="http://schemas.openxmlformats.org/officeDocument/2006/relationships/image" Target="../media/image41.jpeg"/><Relationship Id="rId2" Type="http://schemas.openxmlformats.org/officeDocument/2006/relationships/hyperlink" Target="mailto:Digital-Repository@st-andrews.ac.uk" TargetMode="Externa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hyperlink" Target="http://research-repository.st-andrews.ac.uk/" TargetMode="External"/><Relationship Id="rId4" Type="http://schemas.openxmlformats.org/officeDocument/2006/relationships/hyperlink" Target="../dc11@st-andrews.ac.u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research-repository.st-andrews.ac.uk/handle/10023/281/browse?type=title&amp;submit_browse=Titl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research-repository.st-andrews.ac.uk/handle/10023/281/browse?type=title&amp;submit_browse=Title"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www.st-andrews.ac.uk/library/information/catalogues/seeke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ethos.bl.uk/"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risweb.st-andrews.ac.uk/portal"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hyperlink" Target="http://ethos.bl.u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holar.lib.vt.edu/theses/" TargetMode="External"/><Relationship Id="rId5" Type="http://schemas.openxmlformats.org/officeDocument/2006/relationships/hyperlink" Target="https://dspace.lib.cranfield.ac.uk/" TargetMode="External"/><Relationship Id="rId4" Type="http://schemas.openxmlformats.org/officeDocument/2006/relationships/hyperlink" Target="http://theses.gla.ac.uk/"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www.chemspider.com/Thesis.aspx?thesis_id=692" TargetMode="External"/><Relationship Id="rId2" Type="http://schemas.openxmlformats.org/officeDocument/2006/relationships/hyperlink" Target="http://www.chemspider.com/"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www.chemspider.com/Thesis.aspx?thesis_id=687"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mailto:open-access-support@st-andrews.ac.uk" TargetMode="External"/><Relationship Id="rId7" Type="http://schemas.openxmlformats.org/officeDocument/2006/relationships/image" Target="../media/image57.png"/><Relationship Id="rId2" Type="http://schemas.openxmlformats.org/officeDocument/2006/relationships/hyperlink" Target="http://univstandrews-oaresearch.blogspot.co.uk/" TargetMode="External"/><Relationship Id="rId1" Type="http://schemas.openxmlformats.org/officeDocument/2006/relationships/slideLayout" Target="../slideLayouts/slideLayout2.xml"/><Relationship Id="rId6" Type="http://schemas.openxmlformats.org/officeDocument/2006/relationships/hyperlink" Target="http://www.st-andrews.ac.uk/library/services/researchsupport/journalhosting/" TargetMode="External"/><Relationship Id="rId5" Type="http://schemas.openxmlformats.org/officeDocument/2006/relationships/hyperlink" Target="http://libguides.st-andrews.ac.uk/openaccess" TargetMode="External"/><Relationship Id="rId4" Type="http://schemas.openxmlformats.org/officeDocument/2006/relationships/hyperlink" Target="http://www.st-andrews.ac.uk/library/services/researchsupport/openacces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st-andrews.ac.uk/library/services/researchsupport/openaccess/" TargetMode="External"/><Relationship Id="rId2" Type="http://schemas.openxmlformats.org/officeDocument/2006/relationships/hyperlink" Target="http://www.rcuk.ac.uk/research/openaccess/"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hyperlink" Target="http://libguides.st-andrews.ac.uk/openacces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www.st-andrews.ac.uk/library/resources/collections/these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www.st-andrews.ac.uk/pgstudents/academi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mailto:ja@st-andrews.ac.uk" TargetMode="External"/><Relationship Id="rId2" Type="http://schemas.openxmlformats.org/officeDocument/2006/relationships/hyperlink" Target="mailto:Digital-Repository@st-andrews.ac.uk" TargetMode="External"/><Relationship Id="rId1" Type="http://schemas.openxmlformats.org/officeDocument/2006/relationships/slideLayout" Target="../slideLayouts/slideLayout2.xml"/><Relationship Id="rId5" Type="http://schemas.openxmlformats.org/officeDocument/2006/relationships/hyperlink" Target="http://research-repository.st-andrews.ac.uk/" TargetMode="External"/><Relationship Id="rId4" Type="http://schemas.openxmlformats.org/officeDocument/2006/relationships/hyperlink" Target="../dc11@st-andrews.ac.uk"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mailto:Digital-Repository@st-andrews.ac.u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ctrTitle"/>
          </p:nvPr>
        </p:nvSpPr>
        <p:spPr>
          <a:xfrm>
            <a:off x="685800" y="2781300"/>
            <a:ext cx="7989888" cy="1727200"/>
          </a:xfrm>
        </p:spPr>
        <p:txBody>
          <a:bodyPr/>
          <a:lstStyle/>
          <a:p>
            <a:pPr eaLnBrk="1" hangingPunct="1"/>
            <a:r>
              <a:rPr lang="en-GB" sz="2800" dirty="0" smtClean="0"/>
              <a:t/>
            </a:r>
            <a:br>
              <a:rPr lang="en-GB" sz="2800" dirty="0" smtClean="0"/>
            </a:br>
            <a:r>
              <a:rPr lang="en-GB" sz="2800" dirty="0" smtClean="0"/>
              <a:t/>
            </a:r>
            <a:br>
              <a:rPr lang="en-GB" sz="2800" dirty="0" smtClean="0"/>
            </a:br>
            <a:r>
              <a:rPr lang="en-GB" sz="2800" dirty="0" smtClean="0"/>
              <a:t>Depositing an electronic copy of your thesis</a:t>
            </a:r>
            <a:br>
              <a:rPr lang="en-GB" sz="2800" dirty="0" smtClean="0"/>
            </a:br>
            <a:r>
              <a:rPr lang="en-GB" sz="2800" dirty="0" err="1" smtClean="0"/>
              <a:t>Gradskills</a:t>
            </a:r>
            <a:r>
              <a:rPr lang="en-GB" sz="2800" dirty="0" smtClean="0"/>
              <a:t> Course</a:t>
            </a:r>
            <a:br>
              <a:rPr lang="en-GB" sz="2800" dirty="0" smtClean="0"/>
            </a:br>
            <a:r>
              <a:rPr lang="en-GB" sz="2800" dirty="0" smtClean="0"/>
              <a:t> 17 March 2015</a:t>
            </a:r>
            <a:r>
              <a:rPr lang="en-US" sz="2800" dirty="0" smtClean="0"/>
              <a:t/>
            </a:r>
            <a:br>
              <a:rPr lang="en-US" sz="2800" dirty="0" smtClean="0"/>
            </a:br>
            <a:endParaRPr lang="en-GB" sz="2800" dirty="0" smtClean="0"/>
          </a:p>
        </p:txBody>
      </p:sp>
      <p:sp>
        <p:nvSpPr>
          <p:cNvPr id="27651" name="Rectangle 5"/>
          <p:cNvSpPr>
            <a:spLocks noGrp="1" noChangeArrowheads="1"/>
          </p:cNvSpPr>
          <p:nvPr>
            <p:ph type="subTitle" idx="1"/>
          </p:nvPr>
        </p:nvSpPr>
        <p:spPr>
          <a:xfrm>
            <a:off x="5436096" y="5445224"/>
            <a:ext cx="3384550" cy="1224136"/>
          </a:xfrm>
        </p:spPr>
        <p:txBody>
          <a:bodyPr/>
          <a:lstStyle/>
          <a:p>
            <a:pPr eaLnBrk="1" hangingPunct="1">
              <a:lnSpc>
                <a:spcPct val="90000"/>
              </a:lnSpc>
            </a:pPr>
            <a:r>
              <a:rPr lang="en-GB" sz="2400" dirty="0" smtClean="0"/>
              <a:t>Janet Aucock</a:t>
            </a:r>
          </a:p>
          <a:p>
            <a:pPr eaLnBrk="1" hangingPunct="1">
              <a:lnSpc>
                <a:spcPct val="90000"/>
              </a:lnSpc>
            </a:pPr>
            <a:r>
              <a:rPr lang="en-GB" sz="2400" dirty="0" smtClean="0"/>
              <a:t>Head of Repository Services</a:t>
            </a:r>
          </a:p>
          <a:p>
            <a:pPr eaLnBrk="1" hangingPunct="1">
              <a:lnSpc>
                <a:spcPct val="90000"/>
              </a:lnSpc>
            </a:pPr>
            <a:endParaRPr lang="en-US" sz="2400" dirty="0" smtClean="0"/>
          </a:p>
          <a:p>
            <a:pPr eaLnBrk="1" hangingPunct="1">
              <a:lnSpc>
                <a:spcPct val="90000"/>
              </a:lnSpc>
            </a:pPr>
            <a:endParaRPr lang="en-GB" sz="18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endParaRPr lang="en-GB" smtClean="0"/>
          </a:p>
        </p:txBody>
      </p:sp>
      <p:sp>
        <p:nvSpPr>
          <p:cNvPr id="37891" name="Rectangle 3"/>
          <p:cNvSpPr>
            <a:spLocks noGrp="1" noChangeArrowheads="1"/>
          </p:cNvSpPr>
          <p:nvPr>
            <p:ph type="body" idx="1"/>
          </p:nvPr>
        </p:nvSpPr>
        <p:spPr/>
        <p:txBody>
          <a:bodyPr/>
          <a:lstStyle/>
          <a:p>
            <a:pPr eaLnBrk="1" hangingPunct="1">
              <a:buFontTx/>
              <a:buNone/>
            </a:pPr>
            <a:r>
              <a:rPr lang="en-GB" smtClean="0"/>
              <a:t>How to submit your final version</a:t>
            </a:r>
          </a:p>
          <a:p>
            <a:pPr eaLnBrk="1" hangingPunct="1"/>
            <a:r>
              <a:rPr lang="en-GB" sz="2800" smtClean="0"/>
              <a:t>Research@StAndrews:Full text</a:t>
            </a:r>
          </a:p>
          <a:p>
            <a:pPr eaLnBrk="1" hangingPunct="1"/>
            <a:r>
              <a:rPr lang="en-GB" sz="2800" smtClean="0"/>
              <a:t> </a:t>
            </a:r>
            <a:r>
              <a:rPr lang="en-GB" sz="2800" smtClean="0">
                <a:hlinkClick r:id="rId3"/>
              </a:rPr>
              <a:t>http://research-repository.st-andrews.ac.uk/</a:t>
            </a:r>
            <a:r>
              <a:rPr lang="en-US" sz="2800" smtClean="0"/>
              <a:t> </a:t>
            </a:r>
          </a:p>
          <a:p>
            <a:pPr eaLnBrk="1" hangingPunct="1"/>
            <a:r>
              <a:rPr lang="en-GB" sz="2800" smtClean="0"/>
              <a:t>DSpace software</a:t>
            </a:r>
          </a:p>
          <a:p>
            <a:pPr eaLnBrk="1" hangingPunct="1"/>
            <a:r>
              <a:rPr lang="en-GB" sz="2800" smtClean="0"/>
              <a:t>Structure of communities and collections</a:t>
            </a:r>
          </a:p>
          <a:p>
            <a:pPr eaLnBrk="1" hangingPunct="1"/>
            <a:r>
              <a:rPr lang="en-GB" sz="2800" smtClean="0"/>
              <a:t>Schools</a:t>
            </a:r>
          </a:p>
          <a:p>
            <a:pPr eaLnBrk="1" hangingPunct="1"/>
            <a:r>
              <a:rPr lang="en-GB" sz="2800" smtClean="0"/>
              <a:t>Research centres and institutes eg SOI as well as Biology. Different aggregations of data</a:t>
            </a:r>
          </a:p>
          <a:p>
            <a:pPr eaLnBrk="1" hangingPunct="1"/>
            <a:endParaRPr lang="en-US"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0648"/>
            <a:ext cx="9144000" cy="505921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p:txBody>
      </p:sp>
      <p:pic>
        <p:nvPicPr>
          <p:cNvPr id="2" name="Picture 1"/>
          <p:cNvPicPr>
            <a:picLocks noChangeAspect="1"/>
          </p:cNvPicPr>
          <p:nvPr/>
        </p:nvPicPr>
        <p:blipFill>
          <a:blip r:embed="rId2"/>
          <a:stretch>
            <a:fillRect/>
          </a:stretch>
        </p:blipFill>
        <p:spPr>
          <a:xfrm>
            <a:off x="-31042" y="404664"/>
            <a:ext cx="9175042" cy="5146179"/>
          </a:xfrm>
          <a:prstGeom prst="rect">
            <a:avLst/>
          </a:prstGeom>
        </p:spPr>
      </p:pic>
    </p:spTree>
    <p:extLst>
      <p:ext uri="{BB962C8B-B14F-4D97-AF65-F5344CB8AC3E}">
        <p14:creationId xmlns:p14="http://schemas.microsoft.com/office/powerpoint/2010/main" val="4269053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endParaRPr lang="en-GB" smtClean="0"/>
          </a:p>
        </p:txBody>
      </p:sp>
      <p:sp>
        <p:nvSpPr>
          <p:cNvPr id="40963" name="Rectangle 3"/>
          <p:cNvSpPr>
            <a:spLocks noGrp="1" noChangeArrowheads="1"/>
          </p:cNvSpPr>
          <p:nvPr>
            <p:ph type="body" idx="1"/>
          </p:nvPr>
        </p:nvSpPr>
        <p:spPr/>
        <p:txBody>
          <a:bodyPr/>
          <a:lstStyle/>
          <a:p>
            <a:pPr eaLnBrk="1" hangingPunct="1">
              <a:lnSpc>
                <a:spcPct val="90000"/>
              </a:lnSpc>
              <a:buFontTx/>
              <a:buNone/>
            </a:pPr>
            <a:r>
              <a:rPr lang="en-GB" dirty="0" smtClean="0"/>
              <a:t>How to submit</a:t>
            </a:r>
            <a:r>
              <a:rPr lang="en-GB" sz="2800" dirty="0" smtClean="0"/>
              <a:t> your final version</a:t>
            </a:r>
          </a:p>
          <a:p>
            <a:pPr eaLnBrk="1" hangingPunct="1">
              <a:lnSpc>
                <a:spcPct val="90000"/>
              </a:lnSpc>
              <a:buFontTx/>
              <a:buNone/>
            </a:pPr>
            <a:r>
              <a:rPr lang="en-GB" sz="2800" dirty="0" smtClean="0"/>
              <a:t>First step is to submit the print copy and the</a:t>
            </a:r>
          </a:p>
          <a:p>
            <a:pPr eaLnBrk="1" hangingPunct="1">
              <a:lnSpc>
                <a:spcPct val="90000"/>
              </a:lnSpc>
              <a:buFontTx/>
              <a:buNone/>
            </a:pPr>
            <a:r>
              <a:rPr lang="en-GB" sz="2800" dirty="0" smtClean="0"/>
              <a:t>electronic copy on cd, </a:t>
            </a:r>
            <a:r>
              <a:rPr lang="en-GB" sz="2800" dirty="0" err="1" smtClean="0"/>
              <a:t>dvd</a:t>
            </a:r>
            <a:r>
              <a:rPr lang="en-GB" sz="2800" dirty="0" smtClean="0"/>
              <a:t> or data stick to the </a:t>
            </a:r>
            <a:r>
              <a:rPr lang="en-GB" sz="2800" dirty="0"/>
              <a:t>Registry (Postgraduate Research) Office </a:t>
            </a:r>
            <a:endParaRPr lang="en-GB" sz="2800" dirty="0" smtClean="0">
              <a:solidFill>
                <a:srgbClr val="FF0000"/>
              </a:solidFill>
            </a:endParaRPr>
          </a:p>
          <a:p>
            <a:pPr eaLnBrk="1" hangingPunct="1">
              <a:lnSpc>
                <a:spcPct val="90000"/>
              </a:lnSpc>
              <a:buFontTx/>
              <a:buNone/>
            </a:pPr>
            <a:r>
              <a:rPr lang="en-GB" sz="2800" dirty="0" smtClean="0"/>
              <a:t>Address is:  </a:t>
            </a:r>
          </a:p>
          <a:p>
            <a:pPr eaLnBrk="1" hangingPunct="1">
              <a:lnSpc>
                <a:spcPct val="90000"/>
              </a:lnSpc>
              <a:buFontTx/>
              <a:buNone/>
            </a:pPr>
            <a:r>
              <a:rPr lang="en-GB" sz="2800" dirty="0"/>
              <a:t>Registry (Postgraduate Research) Office</a:t>
            </a:r>
            <a:r>
              <a:rPr lang="en-US" sz="2800" dirty="0" smtClean="0"/>
              <a:t/>
            </a:r>
            <a:br>
              <a:rPr lang="en-US" sz="2800" dirty="0" smtClean="0"/>
            </a:br>
            <a:r>
              <a:rPr lang="en-US" sz="2800" dirty="0" smtClean="0"/>
              <a:t>The Old Burgh School </a:t>
            </a:r>
            <a:br>
              <a:rPr lang="en-US" sz="2800" dirty="0" smtClean="0"/>
            </a:br>
            <a:r>
              <a:rPr lang="en-US" sz="2800" dirty="0" smtClean="0"/>
              <a:t>Abbey Walk </a:t>
            </a:r>
            <a:br>
              <a:rPr lang="en-US" sz="2800" dirty="0" smtClean="0"/>
            </a:br>
            <a:r>
              <a:rPr lang="en-US" sz="2800" dirty="0" smtClean="0"/>
              <a:t>St Andrews       KY16 9LB </a:t>
            </a:r>
            <a:br>
              <a:rPr lang="en-US" sz="2800" dirty="0" smtClean="0"/>
            </a:br>
            <a:r>
              <a:rPr lang="en-US" sz="2800" dirty="0" smtClean="0"/>
              <a:t>Tel. 01334 462137 Fax. 01334 462144</a:t>
            </a:r>
            <a:endParaRPr lang="en-GB" sz="28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endParaRPr lang="en-GB" smtClean="0"/>
          </a:p>
        </p:txBody>
      </p:sp>
      <p:sp>
        <p:nvSpPr>
          <p:cNvPr id="41987" name="Rectangle 3"/>
          <p:cNvSpPr>
            <a:spLocks noGrp="1" noChangeArrowheads="1"/>
          </p:cNvSpPr>
          <p:nvPr>
            <p:ph type="body" idx="1"/>
          </p:nvPr>
        </p:nvSpPr>
        <p:spPr>
          <a:xfrm>
            <a:off x="395288" y="1600200"/>
            <a:ext cx="8291512" cy="5257800"/>
          </a:xfrm>
        </p:spPr>
        <p:txBody>
          <a:bodyPr/>
          <a:lstStyle/>
          <a:p>
            <a:pPr eaLnBrk="1" hangingPunct="1">
              <a:lnSpc>
                <a:spcPct val="80000"/>
              </a:lnSpc>
              <a:buFontTx/>
              <a:buNone/>
            </a:pPr>
            <a:r>
              <a:rPr lang="en-GB" sz="1600" b="1" dirty="0" smtClean="0"/>
              <a:t>How to submit your final version</a:t>
            </a:r>
          </a:p>
          <a:p>
            <a:pPr eaLnBrk="1" hangingPunct="1">
              <a:lnSpc>
                <a:spcPct val="80000"/>
              </a:lnSpc>
              <a:buFontTx/>
              <a:buNone/>
            </a:pPr>
            <a:r>
              <a:rPr lang="en-GB" sz="1400" dirty="0" smtClean="0"/>
              <a:t>Thank you for submitting the print copy and the electronic copy of your thesis to the Registry (Postgraduate Research) Office </a:t>
            </a:r>
          </a:p>
          <a:p>
            <a:pPr eaLnBrk="1" hangingPunct="1">
              <a:lnSpc>
                <a:spcPct val="80000"/>
              </a:lnSpc>
              <a:buFontTx/>
              <a:buNone/>
            </a:pPr>
            <a:r>
              <a:rPr lang="en-GB" sz="1400" dirty="0" smtClean="0"/>
              <a:t>We would now like to invite you to submit some more information about your thesis into </a:t>
            </a:r>
            <a:r>
              <a:rPr lang="en-GB" sz="1400" dirty="0" err="1" smtClean="0"/>
              <a:t>Research@StAndrews:FullText</a:t>
            </a:r>
            <a:r>
              <a:rPr lang="en-GB" sz="1400" dirty="0" smtClean="0"/>
              <a:t>.</a:t>
            </a:r>
          </a:p>
          <a:p>
            <a:pPr eaLnBrk="1" hangingPunct="1">
              <a:lnSpc>
                <a:spcPct val="80000"/>
              </a:lnSpc>
              <a:buFontTx/>
              <a:buNone/>
            </a:pPr>
            <a:r>
              <a:rPr lang="en-GB" sz="1400" dirty="0" smtClean="0"/>
              <a:t>As well as entering the author and title details this will give you the opportunity to submit the abstract and to provide subject keywords to describe your work more fully.  </a:t>
            </a:r>
          </a:p>
          <a:p>
            <a:pPr eaLnBrk="1" hangingPunct="1">
              <a:lnSpc>
                <a:spcPct val="80000"/>
              </a:lnSpc>
              <a:buFontTx/>
              <a:buNone/>
            </a:pPr>
            <a:r>
              <a:rPr lang="en-GB" sz="1400" dirty="0" smtClean="0"/>
              <a:t>You will also be requested to grant the deposit licence to submit your work into the repository, and given the option to choose the form of Creative Commons licence, should you wish to attach one.   </a:t>
            </a:r>
          </a:p>
          <a:p>
            <a:pPr eaLnBrk="1" hangingPunct="1">
              <a:lnSpc>
                <a:spcPct val="80000"/>
              </a:lnSpc>
              <a:buFontTx/>
              <a:buNone/>
            </a:pPr>
            <a:r>
              <a:rPr lang="en-GB" sz="1400" dirty="0" smtClean="0"/>
              <a:t>Please register at </a:t>
            </a:r>
            <a:r>
              <a:rPr lang="en-GB" sz="1400" dirty="0" smtClean="0">
                <a:hlinkClick r:id="rId3"/>
              </a:rPr>
              <a:t>https://research-repository.st-andrews.ac.uk/ldap-login</a:t>
            </a:r>
            <a:endParaRPr lang="en-GB" sz="1400" dirty="0" smtClean="0"/>
          </a:p>
          <a:p>
            <a:pPr eaLnBrk="1" hangingPunct="1">
              <a:lnSpc>
                <a:spcPct val="80000"/>
              </a:lnSpc>
              <a:buFontTx/>
              <a:buNone/>
            </a:pPr>
            <a:r>
              <a:rPr lang="en-GB" sz="1400" dirty="0" smtClean="0"/>
              <a:t>Please enter your St Andrews Username and Password in the boxes at the top of the display and please also fill in the boxes below giving any preferred current contact email address and giving details of your school and department.  It is very helpful for us to get details of your school/department because this allows us to assign you to the correct collection in </a:t>
            </a:r>
            <a:r>
              <a:rPr lang="en-GB" sz="1400" dirty="0" err="1" smtClean="0"/>
              <a:t>Research@StAndrews:FullText</a:t>
            </a:r>
            <a:endParaRPr lang="en-GB" sz="1400" dirty="0" smtClean="0"/>
          </a:p>
          <a:p>
            <a:pPr eaLnBrk="1" hangingPunct="1">
              <a:lnSpc>
                <a:spcPct val="80000"/>
              </a:lnSpc>
              <a:buFontTx/>
              <a:buNone/>
            </a:pPr>
            <a:r>
              <a:rPr lang="en-GB" sz="1400" dirty="0" smtClean="0"/>
              <a:t>Please click on the Register button which will send your registration details to the repository administrator. We will complete your registration and send confirmation to you as soon as we can, (usually within one working day).  We will send this confirmation to your St Andrews email address unless you indicate an alternative, preferred contact email address.</a:t>
            </a:r>
          </a:p>
          <a:p>
            <a:pPr eaLnBrk="1" hangingPunct="1">
              <a:lnSpc>
                <a:spcPct val="80000"/>
              </a:lnSpc>
              <a:buFontTx/>
              <a:buNone/>
            </a:pPr>
            <a:r>
              <a:rPr lang="en-GB" sz="1400" dirty="0" smtClean="0"/>
              <a:t>Please note that you will not be able to continue with the submission until you receive this confirmation, so please log out of </a:t>
            </a:r>
            <a:r>
              <a:rPr lang="en-GB" sz="1400" dirty="0" err="1" smtClean="0"/>
              <a:t>Research@StAndrews:FullText</a:t>
            </a:r>
            <a:r>
              <a:rPr lang="en-GB" sz="1400" dirty="0" smtClean="0"/>
              <a:t> after you have completed this initial registration.</a:t>
            </a:r>
          </a:p>
          <a:p>
            <a:pPr eaLnBrk="1" hangingPunct="1">
              <a:lnSpc>
                <a:spcPct val="80000"/>
              </a:lnSpc>
              <a:buFontTx/>
              <a:buNone/>
            </a:pPr>
            <a:r>
              <a:rPr lang="en-GB" sz="1400" dirty="0" smtClean="0"/>
              <a:t>Once you have received acknowledgement of your registration you can login again, by entering your St Andrews Username and Password, in order to make your submission.</a:t>
            </a:r>
          </a:p>
          <a:p>
            <a:pPr eaLnBrk="1" hangingPunct="1">
              <a:lnSpc>
                <a:spcPct val="80000"/>
              </a:lnSpc>
              <a:buFontTx/>
              <a:buNone/>
            </a:pPr>
            <a:r>
              <a:rPr lang="en-GB" sz="1400" dirty="0" smtClean="0"/>
              <a:t>We will give you some more information about how to make the submission in the acknowledgement email you will receive after registering.</a:t>
            </a:r>
          </a:p>
          <a:p>
            <a:pPr eaLnBrk="1" hangingPunct="1">
              <a:lnSpc>
                <a:spcPct val="80000"/>
              </a:lnSpc>
              <a:buFontTx/>
              <a:buNone/>
            </a:pPr>
            <a:r>
              <a:rPr lang="en-GB" sz="1400" dirty="0" smtClean="0"/>
              <a:t>Thank you</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endParaRPr lang="en-GB" smtClean="0"/>
          </a:p>
        </p:txBody>
      </p:sp>
      <p:sp>
        <p:nvSpPr>
          <p:cNvPr id="43011" name="Rectangle 3"/>
          <p:cNvSpPr>
            <a:spLocks noGrp="1" noChangeArrowheads="1"/>
          </p:cNvSpPr>
          <p:nvPr>
            <p:ph type="body" sz="half" idx="1"/>
          </p:nvPr>
        </p:nvSpPr>
        <p:spPr>
          <a:xfrm>
            <a:off x="395288" y="1557338"/>
            <a:ext cx="8137525" cy="287337"/>
          </a:xfrm>
        </p:spPr>
        <p:txBody>
          <a:bodyPr/>
          <a:lstStyle/>
          <a:p>
            <a:pPr eaLnBrk="1" hangingPunct="1"/>
            <a:r>
              <a:rPr lang="en-GB" sz="1400" b="1" smtClean="0"/>
              <a:t>To register from the home page choose My Repository from the left hand menu bar</a:t>
            </a:r>
            <a:endParaRPr lang="en-US" sz="1400" b="1" smtClean="0"/>
          </a:p>
        </p:txBody>
      </p:sp>
      <p:sp>
        <p:nvSpPr>
          <p:cNvPr id="43012" name="Content Placeholder 1"/>
          <p:cNvSpPr>
            <a:spLocks noGrp="1"/>
          </p:cNvSpPr>
          <p:nvPr>
            <p:ph sz="half" idx="2"/>
          </p:nvPr>
        </p:nvSpPr>
        <p:spPr/>
        <p:txBody>
          <a:bodyPr/>
          <a:lstStyle/>
          <a:p>
            <a:pPr marL="0" indent="0">
              <a:buNone/>
            </a:pPr>
            <a:endParaRPr lang="en-GB" dirty="0" smtClean="0"/>
          </a:p>
        </p:txBody>
      </p:sp>
      <p:pic>
        <p:nvPicPr>
          <p:cNvPr id="430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060575"/>
            <a:ext cx="8424862"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933825"/>
            <a:ext cx="2886075" cy="188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425" y="3132138"/>
            <a:ext cx="35147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endParaRPr lang="en-GB" dirty="0" smtClean="0"/>
          </a:p>
        </p:txBody>
      </p:sp>
      <p:sp>
        <p:nvSpPr>
          <p:cNvPr id="44035" name="Rectangle 3"/>
          <p:cNvSpPr>
            <a:spLocks noGrp="1" noChangeArrowheads="1"/>
          </p:cNvSpPr>
          <p:nvPr>
            <p:ph type="body" sz="half" idx="1"/>
          </p:nvPr>
        </p:nvSpPr>
        <p:spPr>
          <a:xfrm>
            <a:off x="755576" y="1340768"/>
            <a:ext cx="6480175" cy="936625"/>
          </a:xfrm>
        </p:spPr>
        <p:txBody>
          <a:bodyPr/>
          <a:lstStyle/>
          <a:p>
            <a:pPr eaLnBrk="1" hangingPunct="1">
              <a:lnSpc>
                <a:spcPct val="90000"/>
              </a:lnSpc>
            </a:pPr>
            <a:r>
              <a:rPr lang="en-GB" sz="1200" b="1" dirty="0" smtClean="0"/>
              <a:t>On the registration page enter your St Andrews username and password.</a:t>
            </a:r>
          </a:p>
          <a:p>
            <a:pPr eaLnBrk="1" hangingPunct="1">
              <a:lnSpc>
                <a:spcPct val="90000"/>
              </a:lnSpc>
            </a:pPr>
            <a:r>
              <a:rPr lang="en-GB" sz="1200" b="1" dirty="0" smtClean="0"/>
              <a:t>Enter a preferred contact email and the department in which you carried out your research.  Click register!</a:t>
            </a:r>
          </a:p>
          <a:p>
            <a:pPr eaLnBrk="1" hangingPunct="1">
              <a:lnSpc>
                <a:spcPct val="90000"/>
              </a:lnSpc>
            </a:pPr>
            <a:r>
              <a:rPr lang="en-GB" sz="1200" b="1" dirty="0" smtClean="0"/>
              <a:t>You will receive email acknowledgement and confirmation that you can submit</a:t>
            </a:r>
          </a:p>
          <a:p>
            <a:pPr eaLnBrk="1" hangingPunct="1">
              <a:lnSpc>
                <a:spcPct val="90000"/>
              </a:lnSpc>
            </a:pPr>
            <a:endParaRPr lang="en-US" sz="1200" b="1" dirty="0" smtClean="0"/>
          </a:p>
        </p:txBody>
      </p:sp>
      <p:sp>
        <p:nvSpPr>
          <p:cNvPr id="44036" name="Rectangle 5"/>
          <p:cNvSpPr>
            <a:spLocks noChangeArrowheads="1"/>
          </p:cNvSpPr>
          <p:nvPr/>
        </p:nvSpPr>
        <p:spPr bwMode="auto">
          <a:xfrm>
            <a:off x="611188" y="4868863"/>
            <a:ext cx="7207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 name="Content Placeholder 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47664" y="2348880"/>
            <a:ext cx="5972825" cy="4392613"/>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endParaRPr lang="en-GB" smtClean="0"/>
          </a:p>
        </p:txBody>
      </p:sp>
      <p:sp>
        <p:nvSpPr>
          <p:cNvPr id="45059" name="Rectangle 3"/>
          <p:cNvSpPr>
            <a:spLocks noGrp="1" noChangeArrowheads="1"/>
          </p:cNvSpPr>
          <p:nvPr>
            <p:ph type="body" idx="1"/>
          </p:nvPr>
        </p:nvSpPr>
        <p:spPr>
          <a:xfrm>
            <a:off x="457200" y="1600200"/>
            <a:ext cx="8229600" cy="5141913"/>
          </a:xfrm>
        </p:spPr>
        <p:txBody>
          <a:bodyPr/>
          <a:lstStyle/>
          <a:p>
            <a:pPr eaLnBrk="1" hangingPunct="1">
              <a:lnSpc>
                <a:spcPct val="80000"/>
              </a:lnSpc>
              <a:buFontTx/>
              <a:buNone/>
            </a:pPr>
            <a:r>
              <a:rPr lang="en-GB" sz="1600" b="1" smtClean="0"/>
              <a:t>How to submit</a:t>
            </a:r>
            <a:r>
              <a:rPr lang="en-GB" sz="1600" smtClean="0"/>
              <a:t> </a:t>
            </a:r>
          </a:p>
          <a:p>
            <a:pPr eaLnBrk="1" hangingPunct="1">
              <a:lnSpc>
                <a:spcPct val="80000"/>
              </a:lnSpc>
              <a:buFontTx/>
              <a:buNone/>
            </a:pPr>
            <a:endParaRPr lang="en-GB" sz="1600" smtClean="0"/>
          </a:p>
          <a:p>
            <a:pPr eaLnBrk="1" hangingPunct="1">
              <a:lnSpc>
                <a:spcPct val="80000"/>
              </a:lnSpc>
              <a:buFontTx/>
              <a:buNone/>
            </a:pPr>
            <a:r>
              <a:rPr lang="en-GB" sz="800" smtClean="0"/>
              <a:t>          </a:t>
            </a:r>
            <a:r>
              <a:rPr lang="en-GB" sz="1200" smtClean="0"/>
              <a:t>Dear XXXXX,</a:t>
            </a:r>
            <a:br>
              <a:rPr lang="en-GB" sz="1200" smtClean="0"/>
            </a:br>
            <a:r>
              <a:rPr lang="en-GB" sz="1200" smtClean="0"/>
              <a:t/>
            </a:r>
            <a:br>
              <a:rPr lang="en-GB" sz="1200" smtClean="0"/>
            </a:br>
            <a:r>
              <a:rPr lang="en-GB" sz="1200" smtClean="0"/>
              <a:t>Thank you for your registration to the Research@StAndrews:FullText.</a:t>
            </a:r>
            <a:br>
              <a:rPr lang="en-GB" sz="1200" smtClean="0"/>
            </a:br>
            <a:r>
              <a:rPr lang="en-GB" sz="1200" smtClean="0"/>
              <a:t>You have been authorised to submit into the XXXXXXXX Theses collection.</a:t>
            </a:r>
          </a:p>
          <a:p>
            <a:pPr eaLnBrk="1" hangingPunct="1">
              <a:lnSpc>
                <a:spcPct val="80000"/>
              </a:lnSpc>
              <a:buFontTx/>
              <a:buNone/>
            </a:pPr>
            <a:endParaRPr lang="en-GB" sz="1200" smtClean="0"/>
          </a:p>
          <a:p>
            <a:pPr eaLnBrk="1" hangingPunct="1">
              <a:lnSpc>
                <a:spcPct val="80000"/>
              </a:lnSpc>
              <a:buFontTx/>
              <a:buNone/>
            </a:pPr>
            <a:r>
              <a:rPr lang="en-GB" sz="1200" smtClean="0"/>
              <a:t>        Please return to the My Repository page at</a:t>
            </a:r>
            <a:br>
              <a:rPr lang="en-GB" sz="1200" smtClean="0"/>
            </a:br>
            <a:r>
              <a:rPr lang="en-GB" sz="1200" smtClean="0">
                <a:hlinkClick r:id="rId3"/>
              </a:rPr>
              <a:t>https://research-repository.st-andrews.ac.uk/ldap-login</a:t>
            </a:r>
            <a:r>
              <a:rPr lang="en-GB" sz="1200" smtClean="0"/>
              <a:t/>
            </a:r>
            <a:br>
              <a:rPr lang="en-GB" sz="1200" smtClean="0"/>
            </a:br>
            <a:r>
              <a:rPr lang="en-GB" sz="1200" smtClean="0"/>
              <a:t>where you can log in again to the Repository and make your submission. </a:t>
            </a:r>
          </a:p>
          <a:p>
            <a:pPr eaLnBrk="1" hangingPunct="1">
              <a:lnSpc>
                <a:spcPct val="80000"/>
              </a:lnSpc>
              <a:buFontTx/>
              <a:buNone/>
            </a:pPr>
            <a:r>
              <a:rPr lang="en-GB" sz="1200" smtClean="0"/>
              <a:t>        Please fill in as many details as you can about your thesis, including the abstract. Please also provide subject keywords to describe your work more fully.</a:t>
            </a:r>
            <a:br>
              <a:rPr lang="en-GB" sz="1200" smtClean="0"/>
            </a:br>
            <a:r>
              <a:rPr lang="en-GB" sz="1200" smtClean="0"/>
              <a:t> </a:t>
            </a:r>
            <a:br>
              <a:rPr lang="en-GB" sz="1200" smtClean="0"/>
            </a:br>
            <a:r>
              <a:rPr lang="en-GB" sz="1200" smtClean="0"/>
              <a:t>As you have already submitted an electronic version of your thesis on cd, or data stick we don't require you to submit the real full text again.   Instead please use the attached document which is a placeholder document and upload this.  This placeholder document indicates that the full text is not available until your submission is fully processed by Repository staff. We will ensure that the correct full text of your thesis is uploaded when we process your submission (subject to any restrictions being in force)</a:t>
            </a:r>
          </a:p>
          <a:p>
            <a:pPr eaLnBrk="1" hangingPunct="1">
              <a:lnSpc>
                <a:spcPct val="80000"/>
              </a:lnSpc>
              <a:buFontTx/>
              <a:buNone/>
            </a:pPr>
            <a:endParaRPr lang="en-GB" sz="1200" smtClean="0"/>
          </a:p>
          <a:p>
            <a:pPr eaLnBrk="1" hangingPunct="1">
              <a:lnSpc>
                <a:spcPct val="80000"/>
              </a:lnSpc>
              <a:buFontTx/>
              <a:buNone/>
            </a:pPr>
            <a:r>
              <a:rPr lang="en-GB" sz="1200" smtClean="0"/>
              <a:t>        Please grant the deposit licence to submit your work into the Repository. </a:t>
            </a:r>
          </a:p>
          <a:p>
            <a:pPr eaLnBrk="1" hangingPunct="1">
              <a:lnSpc>
                <a:spcPct val="80000"/>
              </a:lnSpc>
              <a:buFontTx/>
              <a:buNone/>
            </a:pPr>
            <a:r>
              <a:rPr lang="en-GB" sz="1200" smtClean="0"/>
              <a:t>        You can  also consider choosing a Creative Commons licence to attach  to your work.  Your work is already covered by original copyright. A Creative Commons licence still asserts your copyright ownership of the work as well as specifying how you will permit your work to be reused.  If you do choose to apply a CC licence then we recommend that you choose a fairly restrictive licence and answer No to both questions  "Allow commercial uses of your work" and " Allow modifications of your work".  There is a link to the Creative Commons site where you can see more information about the choice of licences offered.  You may want to be less restrictive or you may prefer to not use a CC licence, and the choice is yours. </a:t>
            </a:r>
          </a:p>
          <a:p>
            <a:pPr eaLnBrk="1" hangingPunct="1">
              <a:lnSpc>
                <a:spcPct val="80000"/>
              </a:lnSpc>
              <a:buFontTx/>
              <a:buNone/>
            </a:pPr>
            <a:endParaRPr lang="en-GB" sz="1200" smtClean="0"/>
          </a:p>
          <a:p>
            <a:pPr eaLnBrk="1" hangingPunct="1">
              <a:lnSpc>
                <a:spcPct val="80000"/>
              </a:lnSpc>
              <a:buFontTx/>
              <a:buNone/>
            </a:pPr>
            <a:r>
              <a:rPr lang="en-GB" sz="1200" smtClean="0"/>
              <a:t>        Good luck with your deposit and we will acknowledge receipt and confirm the citation to your electronic thesis, once both your print and electronic copies have been processed.</a:t>
            </a:r>
            <a:br>
              <a:rPr lang="en-GB" sz="1200" smtClean="0"/>
            </a:br>
            <a:r>
              <a:rPr lang="en-GB" sz="1200" smtClean="0"/>
              <a:t>If you have any further questions please do not hesitate to contact us again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endParaRPr lang="en-GB" smtClean="0"/>
          </a:p>
        </p:txBody>
      </p:sp>
      <p:sp>
        <p:nvSpPr>
          <p:cNvPr id="46083" name="Rectangle 3"/>
          <p:cNvSpPr>
            <a:spLocks noGrp="1" noChangeArrowheads="1"/>
          </p:cNvSpPr>
          <p:nvPr>
            <p:ph type="body" sz="half" idx="1"/>
          </p:nvPr>
        </p:nvSpPr>
        <p:spPr>
          <a:xfrm>
            <a:off x="539750" y="1484313"/>
            <a:ext cx="6408738" cy="720725"/>
          </a:xfrm>
        </p:spPr>
        <p:txBody>
          <a:bodyPr/>
          <a:lstStyle/>
          <a:p>
            <a:pPr eaLnBrk="1" hangingPunct="1">
              <a:lnSpc>
                <a:spcPct val="80000"/>
              </a:lnSpc>
            </a:pPr>
            <a:r>
              <a:rPr lang="en-GB" sz="1400" b="1" smtClean="0"/>
              <a:t>Enter your St Andrews username and password to login again.</a:t>
            </a:r>
          </a:p>
          <a:p>
            <a:pPr eaLnBrk="1" hangingPunct="1">
              <a:lnSpc>
                <a:spcPct val="80000"/>
              </a:lnSpc>
            </a:pPr>
            <a:r>
              <a:rPr lang="en-GB" sz="1400" b="1" smtClean="0"/>
              <a:t>You can now proceed to the thesis collection for your work</a:t>
            </a:r>
          </a:p>
          <a:p>
            <a:pPr eaLnBrk="1" hangingPunct="1">
              <a:lnSpc>
                <a:spcPct val="80000"/>
              </a:lnSpc>
            </a:pPr>
            <a:endParaRPr lang="en-US" sz="1400" b="1" smtClean="0"/>
          </a:p>
        </p:txBody>
      </p:sp>
      <p:pic>
        <p:nvPicPr>
          <p:cNvPr id="4608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781300"/>
            <a:ext cx="836930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5" name="Content Placeholder 1"/>
          <p:cNvSpPr>
            <a:spLocks noGrp="1"/>
          </p:cNvSpPr>
          <p:nvPr>
            <p:ph sz="half" idx="2"/>
          </p:nvPr>
        </p:nvSpPr>
        <p:spPr>
          <a:xfrm>
            <a:off x="457200" y="2349500"/>
            <a:ext cx="8451850" cy="3776663"/>
          </a:xfrm>
        </p:spPr>
        <p:txBody>
          <a:bodyPr/>
          <a:lstStyle/>
          <a:p>
            <a:pPr marL="0" indent="0">
              <a:buFontTx/>
              <a:buNone/>
            </a:pPr>
            <a:endParaRPr lang="en-GB"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title"/>
          </p:nvPr>
        </p:nvSpPr>
        <p:spPr/>
        <p:txBody>
          <a:bodyPr/>
          <a:lstStyle/>
          <a:p>
            <a:pPr eaLnBrk="1" hangingPunct="1"/>
            <a:endParaRPr lang="en-GB" smtClean="0"/>
          </a:p>
        </p:txBody>
      </p:sp>
      <p:sp>
        <p:nvSpPr>
          <p:cNvPr id="47107" name="Rectangle 7"/>
          <p:cNvSpPr>
            <a:spLocks noGrp="1" noChangeArrowheads="1"/>
          </p:cNvSpPr>
          <p:nvPr>
            <p:ph type="body" sz="half" idx="1"/>
          </p:nvPr>
        </p:nvSpPr>
        <p:spPr>
          <a:xfrm>
            <a:off x="468313" y="1412875"/>
            <a:ext cx="8135937" cy="431800"/>
          </a:xfrm>
        </p:spPr>
        <p:txBody>
          <a:bodyPr/>
          <a:lstStyle/>
          <a:p>
            <a:pPr eaLnBrk="1" hangingPunct="1">
              <a:lnSpc>
                <a:spcPct val="80000"/>
              </a:lnSpc>
              <a:buFontTx/>
              <a:buNone/>
            </a:pPr>
            <a:r>
              <a:rPr lang="en-GB" sz="1200" b="1" smtClean="0"/>
              <a:t>Click on Start a new submission or navigate to your chosen thesis collection.</a:t>
            </a:r>
          </a:p>
          <a:p>
            <a:pPr eaLnBrk="1" hangingPunct="1">
              <a:lnSpc>
                <a:spcPct val="80000"/>
              </a:lnSpc>
              <a:buFontTx/>
              <a:buNone/>
            </a:pPr>
            <a:r>
              <a:rPr lang="en-US" sz="1200" b="1" smtClean="0"/>
              <a:t>This example shows the start of a new submission into Physics Theses</a:t>
            </a:r>
            <a:r>
              <a:rPr lang="en-US" sz="1200" smtClean="0"/>
              <a:t>. </a:t>
            </a:r>
            <a:r>
              <a:rPr lang="en-US" sz="1200" b="1" smtClean="0"/>
              <a:t>Click on Submit to this collection</a:t>
            </a:r>
          </a:p>
        </p:txBody>
      </p:sp>
      <p:sp>
        <p:nvSpPr>
          <p:cNvPr id="47108" name="Content Placeholder 2"/>
          <p:cNvSpPr>
            <a:spLocks noGrp="1"/>
          </p:cNvSpPr>
          <p:nvPr>
            <p:ph sz="half" idx="2"/>
          </p:nvPr>
        </p:nvSpPr>
        <p:spPr>
          <a:xfrm>
            <a:off x="457200" y="2276475"/>
            <a:ext cx="8435975" cy="3849688"/>
          </a:xfrm>
        </p:spPr>
        <p:txBody>
          <a:bodyPr/>
          <a:lstStyle/>
          <a:p>
            <a:endParaRPr lang="en-GB" smtClean="0"/>
          </a:p>
        </p:txBody>
      </p:sp>
      <p:pic>
        <p:nvPicPr>
          <p:cNvPr id="471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989138"/>
            <a:ext cx="8497888" cy="456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endParaRPr lang="en-GB" smtClean="0"/>
          </a:p>
        </p:txBody>
      </p:sp>
      <p:sp>
        <p:nvSpPr>
          <p:cNvPr id="28675" name="Rectangle 3"/>
          <p:cNvSpPr>
            <a:spLocks noGrp="1" noChangeArrowheads="1"/>
          </p:cNvSpPr>
          <p:nvPr>
            <p:ph type="body" idx="1"/>
          </p:nvPr>
        </p:nvSpPr>
        <p:spPr>
          <a:xfrm>
            <a:off x="323850" y="1600200"/>
            <a:ext cx="8351838" cy="4924425"/>
          </a:xfrm>
        </p:spPr>
        <p:txBody>
          <a:bodyPr/>
          <a:lstStyle/>
          <a:p>
            <a:pPr eaLnBrk="1" hangingPunct="1">
              <a:buFontTx/>
              <a:buNone/>
            </a:pPr>
            <a:r>
              <a:rPr lang="en-GB" smtClean="0"/>
              <a:t>Summary</a:t>
            </a:r>
          </a:p>
          <a:p>
            <a:pPr eaLnBrk="1" hangingPunct="1">
              <a:buFontTx/>
              <a:buNone/>
            </a:pPr>
            <a:endParaRPr lang="en-GB" smtClean="0"/>
          </a:p>
          <a:p>
            <a:pPr eaLnBrk="1" hangingPunct="1"/>
            <a:r>
              <a:rPr lang="en-GB" smtClean="0"/>
              <a:t>Background: why we have introduced e-theses</a:t>
            </a:r>
          </a:p>
          <a:p>
            <a:pPr eaLnBrk="1" hangingPunct="1"/>
            <a:r>
              <a:rPr lang="en-GB" smtClean="0"/>
              <a:t>E-theses in St Andrews</a:t>
            </a:r>
          </a:p>
          <a:p>
            <a:pPr eaLnBrk="1" hangingPunct="1"/>
            <a:r>
              <a:rPr lang="en-GB" smtClean="0"/>
              <a:t>How to submit</a:t>
            </a:r>
          </a:p>
          <a:p>
            <a:pPr eaLnBrk="1" hangingPunct="1"/>
            <a:r>
              <a:rPr lang="en-GB" smtClean="0"/>
              <a:t>How you need to prepare</a:t>
            </a:r>
          </a:p>
          <a:p>
            <a:pPr eaLnBrk="1" hangingPunct="1"/>
            <a:r>
              <a:rPr lang="en-GB" smtClean="0"/>
              <a:t>Developments and services</a:t>
            </a:r>
          </a:p>
          <a:p>
            <a:pPr eaLnBrk="1" hangingPunct="1">
              <a:buFontTx/>
              <a:buNone/>
            </a:pPr>
            <a:endParaRPr lang="en-GB" smtClean="0"/>
          </a:p>
          <a:p>
            <a:pPr eaLnBrk="1" hangingPunct="1"/>
            <a:endParaRPr lang="en-GB"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p:txBody>
          <a:bodyPr/>
          <a:lstStyle/>
          <a:p>
            <a:pPr eaLnBrk="1" hangingPunct="1"/>
            <a:endParaRPr lang="en-GB" smtClean="0"/>
          </a:p>
        </p:txBody>
      </p:sp>
      <p:sp>
        <p:nvSpPr>
          <p:cNvPr id="48131" name="Rectangle 3"/>
          <p:cNvSpPr>
            <a:spLocks noGrp="1" noChangeArrowheads="1"/>
          </p:cNvSpPr>
          <p:nvPr>
            <p:ph type="body" sz="half" idx="1"/>
          </p:nvPr>
        </p:nvSpPr>
        <p:spPr>
          <a:xfrm>
            <a:off x="395288" y="1484313"/>
            <a:ext cx="7993062" cy="504825"/>
          </a:xfrm>
        </p:spPr>
        <p:txBody>
          <a:bodyPr/>
          <a:lstStyle/>
          <a:p>
            <a:pPr eaLnBrk="1" hangingPunct="1">
              <a:lnSpc>
                <a:spcPct val="80000"/>
              </a:lnSpc>
              <a:buFontTx/>
              <a:buNone/>
            </a:pPr>
            <a:r>
              <a:rPr lang="en-GB" sz="1200" b="1" smtClean="0"/>
              <a:t>This page shows the screen when you click immediately on Start a submission and you will see a drop down list of the collections.  Choose the one you have been authorized to submit into.</a:t>
            </a:r>
            <a:endParaRPr lang="en-US" sz="1200" b="1" smtClean="0"/>
          </a:p>
        </p:txBody>
      </p:sp>
      <p:pic>
        <p:nvPicPr>
          <p:cNvPr id="48132"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27038" y="2852738"/>
            <a:ext cx="8674100" cy="273685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p:txBody>
          <a:bodyPr/>
          <a:lstStyle/>
          <a:p>
            <a:pPr eaLnBrk="1" hangingPunct="1"/>
            <a:endParaRPr lang="en-GB" smtClean="0"/>
          </a:p>
        </p:txBody>
      </p:sp>
      <p:sp>
        <p:nvSpPr>
          <p:cNvPr id="49155" name="Rectangle 7"/>
          <p:cNvSpPr>
            <a:spLocks noGrp="1" noChangeArrowheads="1"/>
          </p:cNvSpPr>
          <p:nvPr>
            <p:ph type="body" sz="half" idx="1"/>
          </p:nvPr>
        </p:nvSpPr>
        <p:spPr>
          <a:xfrm>
            <a:off x="468313" y="1412875"/>
            <a:ext cx="6408737" cy="360363"/>
          </a:xfrm>
        </p:spPr>
        <p:txBody>
          <a:bodyPr/>
          <a:lstStyle/>
          <a:p>
            <a:pPr eaLnBrk="1" hangingPunct="1">
              <a:lnSpc>
                <a:spcPct val="80000"/>
              </a:lnSpc>
              <a:buFontTx/>
              <a:buNone/>
            </a:pPr>
            <a:r>
              <a:rPr lang="en-GB" sz="1200" b="1" smtClean="0"/>
              <a:t>Describe your thesis, enter the full title, author and supervisor</a:t>
            </a:r>
          </a:p>
        </p:txBody>
      </p:sp>
      <p:pic>
        <p:nvPicPr>
          <p:cNvPr id="491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133600"/>
            <a:ext cx="88201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p:txBody>
          <a:bodyPr/>
          <a:lstStyle/>
          <a:p>
            <a:pPr eaLnBrk="1" hangingPunct="1"/>
            <a:endParaRPr lang="en-GB" smtClean="0"/>
          </a:p>
        </p:txBody>
      </p:sp>
      <p:pic>
        <p:nvPicPr>
          <p:cNvPr id="50179"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95288" y="2543175"/>
            <a:ext cx="7848600" cy="4140200"/>
          </a:xfrm>
          <a:noFill/>
        </p:spPr>
      </p:pic>
      <p:sp>
        <p:nvSpPr>
          <p:cNvPr id="50180" name="Rectangle 7"/>
          <p:cNvSpPr>
            <a:spLocks noGrp="1" noChangeArrowheads="1"/>
          </p:cNvSpPr>
          <p:nvPr>
            <p:ph type="body" sz="half" idx="1"/>
          </p:nvPr>
        </p:nvSpPr>
        <p:spPr>
          <a:xfrm>
            <a:off x="457200" y="1600200"/>
            <a:ext cx="6562725" cy="676275"/>
          </a:xfrm>
        </p:spPr>
        <p:txBody>
          <a:bodyPr/>
          <a:lstStyle/>
          <a:p>
            <a:pPr eaLnBrk="1" hangingPunct="1">
              <a:lnSpc>
                <a:spcPct val="80000"/>
              </a:lnSpc>
            </a:pPr>
            <a:r>
              <a:rPr lang="en-GB" sz="1200" b="1" smtClean="0"/>
              <a:t>Add in an extra affiliation to a Research Institute if appropriate in the additional institutions box</a:t>
            </a:r>
          </a:p>
          <a:p>
            <a:pPr eaLnBrk="1" hangingPunct="1">
              <a:lnSpc>
                <a:spcPct val="80000"/>
              </a:lnSpc>
            </a:pPr>
            <a:r>
              <a:rPr lang="en-GB" sz="1200" b="1" smtClean="0"/>
              <a:t>Enter qualification level and name</a:t>
            </a:r>
            <a:endParaRPr lang="en-US" sz="1200" b="1" smtClean="0"/>
          </a:p>
          <a:p>
            <a:pPr eaLnBrk="1" hangingPunct="1">
              <a:lnSpc>
                <a:spcPct val="80000"/>
              </a:lnSpc>
            </a:pPr>
            <a:r>
              <a:rPr lang="en-GB" sz="1200" b="1" smtClean="0"/>
              <a:t>Enter as full date details as you can</a:t>
            </a:r>
          </a:p>
          <a:p>
            <a:pPr eaLnBrk="1" hangingPunct="1">
              <a:lnSpc>
                <a:spcPct val="80000"/>
              </a:lnSpc>
            </a:pPr>
            <a:r>
              <a:rPr lang="en-GB" sz="1200" b="1" smtClean="0"/>
              <a:t>Enter sponsors if appropriate</a:t>
            </a:r>
            <a:endParaRPr lang="en-US" sz="1200" b="1"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lstStyle/>
          <a:p>
            <a:pPr eaLnBrk="1" hangingPunct="1"/>
            <a:endParaRPr lang="en-GB" smtClean="0"/>
          </a:p>
        </p:txBody>
      </p:sp>
      <p:sp>
        <p:nvSpPr>
          <p:cNvPr id="51203" name="Rectangle 7"/>
          <p:cNvSpPr>
            <a:spLocks noGrp="1" noChangeArrowheads="1"/>
          </p:cNvSpPr>
          <p:nvPr>
            <p:ph type="body" sz="half" idx="1"/>
          </p:nvPr>
        </p:nvSpPr>
        <p:spPr>
          <a:xfrm>
            <a:off x="457200" y="1600200"/>
            <a:ext cx="6923088" cy="820738"/>
          </a:xfrm>
        </p:spPr>
        <p:txBody>
          <a:bodyPr/>
          <a:lstStyle/>
          <a:p>
            <a:pPr eaLnBrk="1" hangingPunct="1">
              <a:lnSpc>
                <a:spcPct val="80000"/>
              </a:lnSpc>
            </a:pPr>
            <a:r>
              <a:rPr lang="en-GB" sz="1200" b="1" smtClean="0"/>
              <a:t>Enter the full abstract. Copy and paste this from your thesis.</a:t>
            </a:r>
          </a:p>
          <a:p>
            <a:pPr eaLnBrk="1" hangingPunct="1">
              <a:lnSpc>
                <a:spcPct val="80000"/>
              </a:lnSpc>
            </a:pPr>
            <a:r>
              <a:rPr lang="en-GB" sz="1200" b="1" smtClean="0"/>
              <a:t>Enter keywords eg significant words from the abstract or other words not included in the abstract</a:t>
            </a:r>
          </a:p>
          <a:p>
            <a:pPr eaLnBrk="1" hangingPunct="1">
              <a:lnSpc>
                <a:spcPct val="80000"/>
              </a:lnSpc>
            </a:pPr>
            <a:r>
              <a:rPr lang="en-GB" sz="1200" b="1" smtClean="0"/>
              <a:t>Enter number of pages</a:t>
            </a:r>
            <a:endParaRPr lang="en-US" sz="1200" b="1" smtClean="0"/>
          </a:p>
        </p:txBody>
      </p:sp>
      <p:sp>
        <p:nvSpPr>
          <p:cNvPr id="51204" name="Content Placeholder 2"/>
          <p:cNvSpPr>
            <a:spLocks noGrp="1"/>
          </p:cNvSpPr>
          <p:nvPr>
            <p:ph sz="half" idx="2"/>
          </p:nvPr>
        </p:nvSpPr>
        <p:spPr>
          <a:xfrm>
            <a:off x="457200" y="2565400"/>
            <a:ext cx="8362950" cy="3560763"/>
          </a:xfrm>
        </p:spPr>
        <p:txBody>
          <a:bodyPr/>
          <a:lstStyle/>
          <a:p>
            <a:endParaRPr lang="en-GB" dirty="0" smtClean="0"/>
          </a:p>
        </p:txBody>
      </p:sp>
      <p:pic>
        <p:nvPicPr>
          <p:cNvPr id="512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565400"/>
            <a:ext cx="8126412" cy="316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p:txBody>
          <a:bodyPr/>
          <a:lstStyle/>
          <a:p>
            <a:pPr eaLnBrk="1" hangingPunct="1"/>
            <a:endParaRPr lang="en-GB" smtClean="0"/>
          </a:p>
        </p:txBody>
      </p:sp>
      <p:sp>
        <p:nvSpPr>
          <p:cNvPr id="52227" name="Rectangle 7"/>
          <p:cNvSpPr>
            <a:spLocks noGrp="1" noChangeArrowheads="1"/>
          </p:cNvSpPr>
          <p:nvPr>
            <p:ph type="body" sz="half" idx="1"/>
          </p:nvPr>
        </p:nvSpPr>
        <p:spPr>
          <a:xfrm>
            <a:off x="107504" y="1412776"/>
            <a:ext cx="8784975" cy="1008112"/>
          </a:xfrm>
        </p:spPr>
        <p:txBody>
          <a:bodyPr/>
          <a:lstStyle/>
          <a:p>
            <a:pPr eaLnBrk="1" hangingPunct="1">
              <a:lnSpc>
                <a:spcPct val="90000"/>
              </a:lnSpc>
            </a:pPr>
            <a:r>
              <a:rPr lang="en-GB" sz="1200" b="1" dirty="0" smtClean="0"/>
              <a:t>Upload the full text of the placeholder document  to the repository</a:t>
            </a:r>
          </a:p>
          <a:p>
            <a:pPr eaLnBrk="1" hangingPunct="1">
              <a:lnSpc>
                <a:spcPct val="90000"/>
              </a:lnSpc>
            </a:pPr>
            <a:r>
              <a:rPr lang="en-GB" sz="1200" b="1" dirty="0" smtClean="0"/>
              <a:t>You have already provided your electronic thesis on disc, we don’t need it again.</a:t>
            </a:r>
          </a:p>
          <a:p>
            <a:pPr eaLnBrk="1" hangingPunct="1">
              <a:lnSpc>
                <a:spcPct val="90000"/>
              </a:lnSpc>
            </a:pPr>
            <a:r>
              <a:rPr lang="en-GB" sz="1200" b="1" dirty="0" smtClean="0"/>
              <a:t>Use the pdf file we sent to you as an email attachment.  It is also at </a:t>
            </a:r>
          </a:p>
          <a:p>
            <a:pPr eaLnBrk="1" hangingPunct="1">
              <a:lnSpc>
                <a:spcPct val="90000"/>
              </a:lnSpc>
              <a:buFontTx/>
              <a:buNone/>
            </a:pPr>
            <a:r>
              <a:rPr lang="en-US" sz="1200" b="1" dirty="0">
                <a:hlinkClick r:id="rId3"/>
              </a:rPr>
              <a:t>http://www.st-andrews.ac.uk/media/library/documents/The+full+text+of+this+document+is+not+available.pdf</a:t>
            </a:r>
            <a:endParaRPr lang="en-US" sz="1200" b="1" dirty="0" smtClean="0"/>
          </a:p>
        </p:txBody>
      </p:sp>
      <p:sp>
        <p:nvSpPr>
          <p:cNvPr id="52228" name="Content Placeholder 1"/>
          <p:cNvSpPr>
            <a:spLocks noGrp="1"/>
          </p:cNvSpPr>
          <p:nvPr>
            <p:ph sz="half" idx="2"/>
          </p:nvPr>
        </p:nvSpPr>
        <p:spPr>
          <a:xfrm>
            <a:off x="457200" y="2708275"/>
            <a:ext cx="8326438" cy="3417888"/>
          </a:xfrm>
        </p:spPr>
        <p:txBody>
          <a:bodyPr/>
          <a:lstStyle/>
          <a:p>
            <a:endParaRPr lang="en-GB" smtClean="0"/>
          </a:p>
        </p:txBody>
      </p:sp>
      <p:pic>
        <p:nvPicPr>
          <p:cNvPr id="522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708275"/>
            <a:ext cx="8315325" cy="296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pPr eaLnBrk="1" hangingPunct="1"/>
            <a:endParaRPr lang="en-GB" smtClean="0"/>
          </a:p>
        </p:txBody>
      </p:sp>
      <p:sp>
        <p:nvSpPr>
          <p:cNvPr id="53251" name="Rectangle 7"/>
          <p:cNvSpPr>
            <a:spLocks noGrp="1" noChangeArrowheads="1"/>
          </p:cNvSpPr>
          <p:nvPr>
            <p:ph type="body" sz="half" idx="1"/>
          </p:nvPr>
        </p:nvSpPr>
        <p:spPr>
          <a:xfrm>
            <a:off x="457200" y="1412875"/>
            <a:ext cx="7283450" cy="863600"/>
          </a:xfrm>
        </p:spPr>
        <p:txBody>
          <a:bodyPr/>
          <a:lstStyle/>
          <a:p>
            <a:pPr eaLnBrk="1" hangingPunct="1">
              <a:lnSpc>
                <a:spcPct val="90000"/>
              </a:lnSpc>
            </a:pPr>
            <a:r>
              <a:rPr lang="en-GB" sz="1400" b="1" smtClean="0"/>
              <a:t>Verify that you have uploaded the placeholder document ie the correct file</a:t>
            </a:r>
          </a:p>
          <a:p>
            <a:pPr eaLnBrk="1" hangingPunct="1">
              <a:lnSpc>
                <a:spcPct val="90000"/>
              </a:lnSpc>
            </a:pPr>
            <a:r>
              <a:rPr lang="en-GB" sz="1400" b="1" smtClean="0"/>
              <a:t>You can choose to view the file (we don’t recommend that you have to use the checksum feature suggested here)</a:t>
            </a:r>
            <a:endParaRPr lang="en-US" sz="1400" b="1" smtClean="0"/>
          </a:p>
        </p:txBody>
      </p:sp>
      <p:sp>
        <p:nvSpPr>
          <p:cNvPr id="53252" name="Content Placeholder 1"/>
          <p:cNvSpPr>
            <a:spLocks noGrp="1"/>
          </p:cNvSpPr>
          <p:nvPr>
            <p:ph sz="half" idx="2"/>
          </p:nvPr>
        </p:nvSpPr>
        <p:spPr>
          <a:xfrm>
            <a:off x="25400" y="2420938"/>
            <a:ext cx="8867775" cy="3475037"/>
          </a:xfrm>
        </p:spPr>
        <p:txBody>
          <a:bodyPr/>
          <a:lstStyle/>
          <a:p>
            <a:endParaRPr lang="en-GB" smtClean="0"/>
          </a:p>
        </p:txBody>
      </p:sp>
      <p:pic>
        <p:nvPicPr>
          <p:cNvPr id="5325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0938"/>
            <a:ext cx="9099550" cy="347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p:txBody>
          <a:bodyPr/>
          <a:lstStyle/>
          <a:p>
            <a:pPr eaLnBrk="1" hangingPunct="1"/>
            <a:endParaRPr lang="en-GB" smtClean="0"/>
          </a:p>
        </p:txBody>
      </p:sp>
      <p:sp>
        <p:nvSpPr>
          <p:cNvPr id="54275" name="Rectangle 7"/>
          <p:cNvSpPr>
            <a:spLocks noGrp="1" noChangeArrowheads="1"/>
          </p:cNvSpPr>
          <p:nvPr>
            <p:ph type="body" sz="half" idx="1"/>
          </p:nvPr>
        </p:nvSpPr>
        <p:spPr>
          <a:xfrm>
            <a:off x="457200" y="1412875"/>
            <a:ext cx="7643813" cy="863600"/>
          </a:xfrm>
        </p:spPr>
        <p:txBody>
          <a:bodyPr/>
          <a:lstStyle/>
          <a:p>
            <a:pPr eaLnBrk="1" hangingPunct="1">
              <a:lnSpc>
                <a:spcPct val="90000"/>
              </a:lnSpc>
            </a:pPr>
            <a:r>
              <a:rPr lang="en-GB" sz="1400" b="1" smtClean="0"/>
              <a:t>On the verify page you can checkover your data and make corrections</a:t>
            </a:r>
          </a:p>
          <a:p>
            <a:pPr eaLnBrk="1" hangingPunct="1">
              <a:lnSpc>
                <a:spcPct val="90000"/>
              </a:lnSpc>
            </a:pPr>
            <a:r>
              <a:rPr lang="en-GB" sz="1400" b="1" smtClean="0"/>
              <a:t>Take some time to do this</a:t>
            </a:r>
          </a:p>
          <a:p>
            <a:pPr eaLnBrk="1" hangingPunct="1">
              <a:lnSpc>
                <a:spcPct val="90000"/>
              </a:lnSpc>
            </a:pPr>
            <a:r>
              <a:rPr lang="en-GB" sz="1400" b="1" smtClean="0"/>
              <a:t>You can use the navigation buttons to move through the data</a:t>
            </a:r>
            <a:endParaRPr lang="en-US" sz="1400" b="1" smtClean="0"/>
          </a:p>
        </p:txBody>
      </p:sp>
      <p:sp>
        <p:nvSpPr>
          <p:cNvPr id="54276" name="Content Placeholder 1"/>
          <p:cNvSpPr>
            <a:spLocks noGrp="1"/>
          </p:cNvSpPr>
          <p:nvPr>
            <p:ph sz="half" idx="2"/>
          </p:nvPr>
        </p:nvSpPr>
        <p:spPr/>
        <p:txBody>
          <a:bodyPr/>
          <a:lstStyle/>
          <a:p>
            <a:endParaRPr lang="en-GB" smtClean="0"/>
          </a:p>
        </p:txBody>
      </p:sp>
      <p:pic>
        <p:nvPicPr>
          <p:cNvPr id="542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420938"/>
            <a:ext cx="85153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p:txBody>
          <a:bodyPr/>
          <a:lstStyle/>
          <a:p>
            <a:pPr eaLnBrk="1" hangingPunct="1"/>
            <a:endParaRPr lang="en-GB" smtClean="0"/>
          </a:p>
        </p:txBody>
      </p:sp>
      <p:sp>
        <p:nvSpPr>
          <p:cNvPr id="55300" name="Rectangle 7"/>
          <p:cNvSpPr>
            <a:spLocks noGrp="1" noChangeArrowheads="1"/>
          </p:cNvSpPr>
          <p:nvPr>
            <p:ph type="body" sz="half" idx="1"/>
          </p:nvPr>
        </p:nvSpPr>
        <p:spPr>
          <a:xfrm>
            <a:off x="6660232" y="2132857"/>
            <a:ext cx="2304256" cy="3600400"/>
          </a:xfrm>
          <a:ln>
            <a:solidFill>
              <a:schemeClr val="accent1"/>
            </a:solidFill>
          </a:ln>
        </p:spPr>
        <p:txBody>
          <a:bodyPr/>
          <a:lstStyle/>
          <a:p>
            <a:pPr eaLnBrk="1" hangingPunct="1">
              <a:lnSpc>
                <a:spcPct val="90000"/>
              </a:lnSpc>
            </a:pPr>
            <a:r>
              <a:rPr lang="en-GB" sz="1400" b="1" dirty="0" smtClean="0"/>
              <a:t>Use licence stage</a:t>
            </a:r>
          </a:p>
          <a:p>
            <a:pPr eaLnBrk="1" hangingPunct="1">
              <a:lnSpc>
                <a:spcPct val="90000"/>
              </a:lnSpc>
            </a:pPr>
            <a:r>
              <a:rPr lang="en-GB" sz="1400" b="1" dirty="0" smtClean="0"/>
              <a:t>If you choose to add a CC licence we recommend you choose the </a:t>
            </a:r>
            <a:r>
              <a:rPr lang="en-GB" sz="1400" b="1" dirty="0"/>
              <a:t>Creative Commons </a:t>
            </a:r>
            <a:r>
              <a:rPr lang="en-US" sz="1400" b="1" dirty="0"/>
              <a:t>Attribution-Non Commercial-No Derivative works 4.0 International </a:t>
            </a:r>
            <a:r>
              <a:rPr lang="en-US" sz="1400" b="1" dirty="0" err="1" smtClean="0"/>
              <a:t>Licence</a:t>
            </a:r>
            <a:r>
              <a:rPr lang="en-US" sz="1400" b="1" dirty="0" smtClean="0"/>
              <a:t>. </a:t>
            </a:r>
            <a:r>
              <a:rPr lang="en-GB" sz="1400" b="1" dirty="0" smtClean="0"/>
              <a:t>To choose this answer No to both questions and click on the Select a Licence button</a:t>
            </a:r>
            <a:endParaRPr lang="en-US" sz="1400" b="1"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6992"/>
            <a:ext cx="6624736" cy="5299789"/>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pPr eaLnBrk="1" hangingPunct="1"/>
            <a:endParaRPr lang="en-GB" smtClean="0"/>
          </a:p>
        </p:txBody>
      </p:sp>
      <p:sp>
        <p:nvSpPr>
          <p:cNvPr id="56324" name="Rectangle 7"/>
          <p:cNvSpPr>
            <a:spLocks noGrp="1" noChangeArrowheads="1"/>
          </p:cNvSpPr>
          <p:nvPr>
            <p:ph type="body" sz="half" idx="1"/>
          </p:nvPr>
        </p:nvSpPr>
        <p:spPr>
          <a:xfrm>
            <a:off x="6372200" y="1600200"/>
            <a:ext cx="2087588" cy="4493096"/>
          </a:xfrm>
          <a:ln>
            <a:solidFill>
              <a:schemeClr val="accent1"/>
            </a:solidFill>
          </a:ln>
        </p:spPr>
        <p:txBody>
          <a:bodyPr/>
          <a:lstStyle/>
          <a:p>
            <a:pPr eaLnBrk="1" hangingPunct="1"/>
            <a:r>
              <a:rPr lang="en-GB" sz="1400" b="1" dirty="0" smtClean="0"/>
              <a:t>You can view the text of the licence here</a:t>
            </a:r>
          </a:p>
          <a:p>
            <a:pPr eaLnBrk="1" hangingPunct="1"/>
            <a:r>
              <a:rPr lang="en-GB" sz="1400" b="1" dirty="0" smtClean="0"/>
              <a:t>More about Creative Commons at </a:t>
            </a:r>
            <a:r>
              <a:rPr lang="en-GB" sz="1400" b="1" dirty="0" smtClean="0">
                <a:hlinkClick r:id="rId3"/>
              </a:rPr>
              <a:t>http://creativecommons.org/</a:t>
            </a:r>
            <a:endParaRPr lang="en-GB" sz="1400" b="1" dirty="0" smtClean="0"/>
          </a:p>
          <a:p>
            <a:pPr eaLnBrk="1" hangingPunct="1"/>
            <a:r>
              <a:rPr lang="en-GB" sz="1400" b="1" dirty="0" smtClean="0"/>
              <a:t>Click on the proceed button in the centre of the screen</a:t>
            </a:r>
            <a:endParaRPr lang="en-US" sz="1400" b="1" dirty="0" smtClean="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551458"/>
            <a:ext cx="6004123" cy="4803299"/>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8"/>
          <p:cNvSpPr>
            <a:spLocks noGrp="1" noChangeArrowheads="1"/>
          </p:cNvSpPr>
          <p:nvPr>
            <p:ph type="title"/>
          </p:nvPr>
        </p:nvSpPr>
        <p:spPr/>
        <p:txBody>
          <a:bodyPr/>
          <a:lstStyle/>
          <a:p>
            <a:pPr eaLnBrk="1" hangingPunct="1"/>
            <a:endParaRPr lang="en-GB" smtClean="0"/>
          </a:p>
        </p:txBody>
      </p:sp>
      <p:sp>
        <p:nvSpPr>
          <p:cNvPr id="57347" name="Rectangle 9"/>
          <p:cNvSpPr>
            <a:spLocks noGrp="1" noChangeArrowheads="1"/>
          </p:cNvSpPr>
          <p:nvPr>
            <p:ph type="body" sz="half" idx="1"/>
          </p:nvPr>
        </p:nvSpPr>
        <p:spPr>
          <a:xfrm>
            <a:off x="457200" y="1600200"/>
            <a:ext cx="5699125" cy="173038"/>
          </a:xfrm>
        </p:spPr>
        <p:txBody>
          <a:bodyPr/>
          <a:lstStyle/>
          <a:p>
            <a:pPr eaLnBrk="1" hangingPunct="1">
              <a:lnSpc>
                <a:spcPct val="80000"/>
              </a:lnSpc>
            </a:pPr>
            <a:endParaRPr lang="en-GB" sz="80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076"/>
            <a:ext cx="8572500" cy="6858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endParaRPr lang="en-GB" smtClean="0"/>
          </a:p>
        </p:txBody>
      </p:sp>
      <p:sp>
        <p:nvSpPr>
          <p:cNvPr id="29699" name="Rectangle 3"/>
          <p:cNvSpPr>
            <a:spLocks noGrp="1" noChangeArrowheads="1"/>
          </p:cNvSpPr>
          <p:nvPr>
            <p:ph type="body" idx="1"/>
          </p:nvPr>
        </p:nvSpPr>
        <p:spPr/>
        <p:txBody>
          <a:bodyPr/>
          <a:lstStyle/>
          <a:p>
            <a:pPr eaLnBrk="1" hangingPunct="1">
              <a:buFontTx/>
              <a:buNone/>
            </a:pPr>
            <a:r>
              <a:rPr lang="en-GB" smtClean="0"/>
              <a:t>Background</a:t>
            </a:r>
          </a:p>
          <a:p>
            <a:pPr eaLnBrk="1" hangingPunct="1"/>
            <a:r>
              <a:rPr lang="en-GB" sz="2400" smtClean="0"/>
              <a:t>c. half a million theses produced in the UK since 17</a:t>
            </a:r>
            <a:r>
              <a:rPr lang="en-GB" sz="2400" baseline="30000" smtClean="0"/>
              <a:t>th</a:t>
            </a:r>
            <a:r>
              <a:rPr lang="en-GB" sz="2400" smtClean="0"/>
              <a:t> Century : 14,000 produced UK annually</a:t>
            </a:r>
          </a:p>
          <a:p>
            <a:pPr eaLnBrk="1" hangingPunct="1"/>
            <a:r>
              <a:rPr lang="en-GB" sz="2400" smtClean="0"/>
              <a:t>Valuable primary research material</a:t>
            </a:r>
          </a:p>
          <a:p>
            <a:pPr eaLnBrk="1" hangingPunct="1"/>
            <a:r>
              <a:rPr lang="en-GB" sz="2400" smtClean="0"/>
              <a:t>Existing mechanisms to deliver print</a:t>
            </a:r>
          </a:p>
          <a:p>
            <a:pPr eaLnBrk="1" hangingPunct="1"/>
            <a:r>
              <a:rPr lang="en-GB" sz="2400" smtClean="0"/>
              <a:t>Slow to deliver content</a:t>
            </a:r>
          </a:p>
        </p:txBody>
      </p:sp>
      <p:sp>
        <p:nvSpPr>
          <p:cNvPr id="29700" name="Text Box 4"/>
          <p:cNvSpPr txBox="1">
            <a:spLocks noChangeArrowheads="1"/>
          </p:cNvSpPr>
          <p:nvPr/>
        </p:nvSpPr>
        <p:spPr bwMode="auto">
          <a:xfrm>
            <a:off x="4932363" y="4221163"/>
            <a:ext cx="23764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spcBef>
                <a:spcPct val="50000"/>
              </a:spcBef>
            </a:pPr>
            <a:endParaRPr lang="en-GB"/>
          </a:p>
        </p:txBody>
      </p:sp>
      <p:pic>
        <p:nvPicPr>
          <p:cNvPr id="29701" name="Picture 5" descr="P10106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4005263"/>
            <a:ext cx="338455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p:txBody>
          <a:bodyPr/>
          <a:lstStyle/>
          <a:p>
            <a:pPr eaLnBrk="1" hangingPunct="1"/>
            <a:endParaRPr lang="en-GB" smtClean="0"/>
          </a:p>
        </p:txBody>
      </p:sp>
      <p:sp>
        <p:nvSpPr>
          <p:cNvPr id="58371" name="Rectangle 7"/>
          <p:cNvSpPr>
            <a:spLocks noGrp="1" noChangeArrowheads="1"/>
          </p:cNvSpPr>
          <p:nvPr>
            <p:ph type="body" sz="half" idx="1"/>
          </p:nvPr>
        </p:nvSpPr>
        <p:spPr>
          <a:xfrm>
            <a:off x="457200" y="1600200"/>
            <a:ext cx="7067550" cy="533400"/>
          </a:xfrm>
        </p:spPr>
        <p:txBody>
          <a:bodyPr/>
          <a:lstStyle/>
          <a:p>
            <a:pPr eaLnBrk="1" hangingPunct="1">
              <a:lnSpc>
                <a:spcPct val="90000"/>
              </a:lnSpc>
            </a:pPr>
            <a:r>
              <a:rPr lang="en-GB" sz="1600" b="1" smtClean="0"/>
              <a:t>The Deposit licence where you give the Repository permission to handle your material</a:t>
            </a:r>
            <a:endParaRPr lang="en-US" sz="1600" b="1" smtClean="0"/>
          </a:p>
        </p:txBody>
      </p:sp>
      <p:pic>
        <p:nvPicPr>
          <p:cNvPr id="5837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2492375"/>
            <a:ext cx="4505325"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p:txBody>
          <a:bodyPr/>
          <a:lstStyle/>
          <a:p>
            <a:pPr eaLnBrk="1" hangingPunct="1"/>
            <a:endParaRPr lang="en-GB" smtClean="0"/>
          </a:p>
        </p:txBody>
      </p:sp>
      <p:sp>
        <p:nvSpPr>
          <p:cNvPr id="59395" name="Rectangle 7"/>
          <p:cNvSpPr>
            <a:spLocks noGrp="1" noChangeArrowheads="1"/>
          </p:cNvSpPr>
          <p:nvPr>
            <p:ph type="body" sz="half" idx="1"/>
          </p:nvPr>
        </p:nvSpPr>
        <p:spPr>
          <a:xfrm>
            <a:off x="457200" y="1600200"/>
            <a:ext cx="7499350" cy="533400"/>
          </a:xfrm>
        </p:spPr>
        <p:txBody>
          <a:bodyPr/>
          <a:lstStyle/>
          <a:p>
            <a:pPr eaLnBrk="1" hangingPunct="1">
              <a:lnSpc>
                <a:spcPct val="90000"/>
              </a:lnSpc>
            </a:pPr>
            <a:r>
              <a:rPr lang="en-GB" sz="1600" b="1" smtClean="0"/>
              <a:t>Once you have granted the Deposit licence you have completed your submission. You cannot edit or make any changes</a:t>
            </a:r>
            <a:r>
              <a:rPr lang="en-GB" sz="1600" smtClean="0"/>
              <a:t>.</a:t>
            </a:r>
            <a:endParaRPr lang="en-US" sz="1600" smtClean="0"/>
          </a:p>
        </p:txBody>
      </p:sp>
      <p:pic>
        <p:nvPicPr>
          <p:cNvPr id="593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173288"/>
            <a:ext cx="4419600" cy="22002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25" y="3860800"/>
            <a:ext cx="4343400" cy="24955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ChangeArrowheads="1"/>
          </p:cNvSpPr>
          <p:nvPr>
            <p:ph type="title"/>
          </p:nvPr>
        </p:nvSpPr>
        <p:spPr/>
        <p:txBody>
          <a:bodyPr/>
          <a:lstStyle/>
          <a:p>
            <a:pPr eaLnBrk="1" hangingPunct="1"/>
            <a:endParaRPr lang="en-GB" smtClean="0"/>
          </a:p>
        </p:txBody>
      </p:sp>
      <p:sp>
        <p:nvSpPr>
          <p:cNvPr id="60419" name="Rectangle 5"/>
          <p:cNvSpPr>
            <a:spLocks noGrp="1" noChangeArrowheads="1"/>
          </p:cNvSpPr>
          <p:nvPr>
            <p:ph type="body" sz="half" idx="1"/>
          </p:nvPr>
        </p:nvSpPr>
        <p:spPr>
          <a:xfrm>
            <a:off x="468313" y="1600200"/>
            <a:ext cx="8297862" cy="2620963"/>
          </a:xfrm>
        </p:spPr>
        <p:txBody>
          <a:bodyPr/>
          <a:lstStyle/>
          <a:p>
            <a:pPr eaLnBrk="1" hangingPunct="1"/>
            <a:r>
              <a:rPr lang="en-GB" sz="1600" b="1" smtClean="0"/>
              <a:t>Your submission now goes to the Repository Administrator for verification and checking.  </a:t>
            </a:r>
          </a:p>
          <a:p>
            <a:pPr eaLnBrk="1" hangingPunct="1"/>
            <a:r>
              <a:rPr lang="en-GB" sz="1600" b="1" smtClean="0"/>
              <a:t>You can look at your  My Repository page to view the progress of your submission</a:t>
            </a:r>
            <a:endParaRPr lang="en-US" sz="1600" b="1" smtClean="0"/>
          </a:p>
          <a:p>
            <a:pPr eaLnBrk="1" hangingPunct="1">
              <a:lnSpc>
                <a:spcPct val="80000"/>
              </a:lnSpc>
            </a:pPr>
            <a:r>
              <a:rPr lang="en-GB" sz="1600" b="1" smtClean="0"/>
              <a:t>My Repository page. You can see what you have submitted. If you don’t finish your submission in one session you can leave it halfway through and then go back to your submission.  Can change data. </a:t>
            </a:r>
          </a:p>
          <a:p>
            <a:pPr eaLnBrk="1" hangingPunct="1">
              <a:lnSpc>
                <a:spcPct val="80000"/>
              </a:lnSpc>
            </a:pPr>
            <a:r>
              <a:rPr lang="en-GB" sz="1600" b="1" smtClean="0"/>
              <a:t>If in error you did not grant the deposit licence then you would go here to finish off the submission.</a:t>
            </a:r>
          </a:p>
          <a:p>
            <a:pPr eaLnBrk="1" hangingPunct="1">
              <a:lnSpc>
                <a:spcPct val="80000"/>
              </a:lnSpc>
            </a:pPr>
            <a:r>
              <a:rPr lang="en-GB" sz="1600" b="1" smtClean="0"/>
              <a:t>You can view an accepted submission or continue to work on an unfinished submission</a:t>
            </a:r>
            <a:endParaRPr lang="en-US" sz="1600" b="1" smtClean="0"/>
          </a:p>
          <a:p>
            <a:pPr eaLnBrk="1" hangingPunct="1">
              <a:lnSpc>
                <a:spcPct val="80000"/>
              </a:lnSpc>
            </a:pPr>
            <a:endParaRPr lang="en-US" sz="1600" b="1" smtClean="0"/>
          </a:p>
        </p:txBody>
      </p:sp>
      <p:pic>
        <p:nvPicPr>
          <p:cNvPr id="604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4513263"/>
            <a:ext cx="836612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1" name="Content Placeholder 1"/>
          <p:cNvSpPr>
            <a:spLocks noGrp="1"/>
          </p:cNvSpPr>
          <p:nvPr>
            <p:ph sz="half" idx="2"/>
          </p:nvPr>
        </p:nvSpPr>
        <p:spPr>
          <a:xfrm>
            <a:off x="250825" y="4513263"/>
            <a:ext cx="8515350" cy="1584325"/>
          </a:xfrm>
        </p:spPr>
        <p:txBody>
          <a:bodyPr/>
          <a:lstStyle/>
          <a:p>
            <a:pPr marL="0" indent="0">
              <a:buFontTx/>
              <a:buNone/>
            </a:pPr>
            <a:endParaRPr lang="en-GB"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endParaRPr lang="en-GB" smtClean="0"/>
          </a:p>
        </p:txBody>
      </p:sp>
      <p:sp>
        <p:nvSpPr>
          <p:cNvPr id="61443" name="Rectangle 3"/>
          <p:cNvSpPr>
            <a:spLocks noGrp="1" noChangeArrowheads="1"/>
          </p:cNvSpPr>
          <p:nvPr>
            <p:ph type="body" idx="1"/>
          </p:nvPr>
        </p:nvSpPr>
        <p:spPr/>
        <p:txBody>
          <a:bodyPr/>
          <a:lstStyle/>
          <a:p>
            <a:pPr eaLnBrk="1" hangingPunct="1">
              <a:lnSpc>
                <a:spcPct val="80000"/>
              </a:lnSpc>
              <a:buFontTx/>
              <a:buNone/>
            </a:pPr>
            <a:r>
              <a:rPr lang="en-US" sz="1800" smtClean="0"/>
              <a:t>Date: Tue, 21 Nov 2006 17:35:57 +0000 (GMT)</a:t>
            </a:r>
            <a:br>
              <a:rPr lang="en-US" sz="1800" smtClean="0"/>
            </a:br>
            <a:r>
              <a:rPr lang="en-US" sz="1800" smtClean="0"/>
              <a:t>From: Digital-Repository@st-andrews.ac.uk</a:t>
            </a:r>
            <a:br>
              <a:rPr lang="en-US" sz="1800" smtClean="0"/>
            </a:br>
            <a:r>
              <a:rPr lang="en-US" sz="1800" smtClean="0"/>
              <a:t>Subject: DSpace: Submission Approved and Archived</a:t>
            </a:r>
            <a:br>
              <a:rPr lang="en-US" sz="1800" smtClean="0"/>
            </a:br>
            <a:r>
              <a:rPr lang="en-US" sz="1800" smtClean="0"/>
              <a:t/>
            </a:r>
            <a:br>
              <a:rPr lang="en-US" sz="1800" smtClean="0"/>
            </a:br>
            <a:r>
              <a:rPr lang="en-US" sz="1800" smtClean="0"/>
              <a:t/>
            </a:r>
            <a:br>
              <a:rPr lang="en-US" sz="1800" smtClean="0"/>
            </a:br>
            <a:r>
              <a:rPr lang="en-US" sz="1800" smtClean="0"/>
              <a:t>You submitted: D. H. Lawrence and narrative design</a:t>
            </a:r>
          </a:p>
          <a:p>
            <a:pPr eaLnBrk="1" hangingPunct="1">
              <a:lnSpc>
                <a:spcPct val="80000"/>
              </a:lnSpc>
              <a:buFontTx/>
              <a:buNone/>
            </a:pPr>
            <a:r>
              <a:rPr lang="en-US" sz="1800" smtClean="0"/>
              <a:t/>
            </a:r>
            <a:br>
              <a:rPr lang="en-US" sz="1800" smtClean="0"/>
            </a:br>
            <a:r>
              <a:rPr lang="en-US" sz="1800" smtClean="0"/>
              <a:t>To collection: English Theses</a:t>
            </a:r>
          </a:p>
          <a:p>
            <a:pPr eaLnBrk="1" hangingPunct="1">
              <a:lnSpc>
                <a:spcPct val="80000"/>
              </a:lnSpc>
              <a:buFontTx/>
              <a:buNone/>
            </a:pPr>
            <a:r>
              <a:rPr lang="en-US" sz="1800" smtClean="0"/>
              <a:t/>
            </a:r>
            <a:br>
              <a:rPr lang="en-US" sz="1800" smtClean="0"/>
            </a:br>
            <a:r>
              <a:rPr lang="en-US" sz="1800" smtClean="0"/>
              <a:t>Your submission has been accepted and archived in DSpace,</a:t>
            </a:r>
          </a:p>
          <a:p>
            <a:pPr eaLnBrk="1" hangingPunct="1">
              <a:lnSpc>
                <a:spcPct val="80000"/>
              </a:lnSpc>
              <a:buFontTx/>
              <a:buNone/>
            </a:pPr>
            <a:r>
              <a:rPr lang="en-US" sz="1800" smtClean="0"/>
              <a:t>     and it has been assigned the following identifier: </a:t>
            </a:r>
          </a:p>
          <a:p>
            <a:pPr eaLnBrk="1" hangingPunct="1">
              <a:lnSpc>
                <a:spcPct val="80000"/>
              </a:lnSpc>
              <a:buFontTx/>
              <a:buNone/>
            </a:pPr>
            <a:r>
              <a:rPr lang="en-US" sz="1800" smtClean="0">
                <a:hlinkClick r:id="rId3"/>
              </a:rPr>
              <a:t> http://hdl.handle.net/10023/141</a:t>
            </a:r>
            <a:endParaRPr lang="en-US" sz="1800" smtClean="0"/>
          </a:p>
          <a:p>
            <a:pPr eaLnBrk="1" hangingPunct="1">
              <a:lnSpc>
                <a:spcPct val="80000"/>
              </a:lnSpc>
              <a:buFontTx/>
              <a:buNone/>
            </a:pPr>
            <a:r>
              <a:rPr lang="en-US" sz="1800" smtClean="0"/>
              <a:t/>
            </a:r>
            <a:br>
              <a:rPr lang="en-US" sz="1800" smtClean="0"/>
            </a:br>
            <a:r>
              <a:rPr lang="en-US" sz="1800" smtClean="0"/>
              <a:t>Please use this identifier when citing your submission.</a:t>
            </a:r>
          </a:p>
          <a:p>
            <a:pPr eaLnBrk="1" hangingPunct="1">
              <a:lnSpc>
                <a:spcPct val="80000"/>
              </a:lnSpc>
              <a:buFontTx/>
              <a:buNone/>
            </a:pPr>
            <a:r>
              <a:rPr lang="en-US" sz="1800" smtClean="0"/>
              <a:t/>
            </a:r>
            <a:br>
              <a:rPr lang="en-US" sz="1800" smtClean="0"/>
            </a:br>
            <a:r>
              <a:rPr lang="en-US" sz="1800" smtClean="0"/>
              <a:t>Many thanks!</a:t>
            </a:r>
          </a:p>
          <a:p>
            <a:pPr eaLnBrk="1" hangingPunct="1">
              <a:lnSpc>
                <a:spcPct val="80000"/>
              </a:lnSpc>
              <a:buFontTx/>
              <a:buNone/>
            </a:pPr>
            <a:r>
              <a:rPr lang="en-US" sz="1800" smtClean="0"/>
              <a:t/>
            </a:r>
            <a:br>
              <a:rPr lang="en-US" sz="1800" smtClean="0"/>
            </a:br>
            <a:r>
              <a:rPr lang="en-US" sz="1800" smtClean="0"/>
              <a:t>DSpace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endParaRPr lang="en-GB"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60648"/>
            <a:ext cx="8748464" cy="6213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endParaRPr lang="en-GB" smtClean="0"/>
          </a:p>
        </p:txBody>
      </p:sp>
      <p:pic>
        <p:nvPicPr>
          <p:cNvPr id="645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0" y="1225699"/>
            <a:ext cx="25527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5" y="1844824"/>
            <a:ext cx="87820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endParaRPr lang="en-GB" smtClean="0"/>
          </a:p>
        </p:txBody>
      </p:sp>
      <p:sp>
        <p:nvSpPr>
          <p:cNvPr id="65539" name="Rectangle 3"/>
          <p:cNvSpPr>
            <a:spLocks noGrp="1" noChangeArrowheads="1"/>
          </p:cNvSpPr>
          <p:nvPr>
            <p:ph type="body" idx="1"/>
          </p:nvPr>
        </p:nvSpPr>
        <p:spPr>
          <a:xfrm>
            <a:off x="457200" y="1600200"/>
            <a:ext cx="8229600" cy="4852988"/>
          </a:xfrm>
        </p:spPr>
        <p:txBody>
          <a:bodyPr/>
          <a:lstStyle/>
          <a:p>
            <a:pPr eaLnBrk="1" hangingPunct="1">
              <a:lnSpc>
                <a:spcPct val="90000"/>
              </a:lnSpc>
              <a:buFontTx/>
              <a:buNone/>
            </a:pPr>
            <a:r>
              <a:rPr lang="en-GB" smtClean="0"/>
              <a:t>Repository administration</a:t>
            </a:r>
          </a:p>
          <a:p>
            <a:pPr eaLnBrk="1" hangingPunct="1">
              <a:lnSpc>
                <a:spcPct val="90000"/>
              </a:lnSpc>
            </a:pPr>
            <a:r>
              <a:rPr lang="en-GB" smtClean="0"/>
              <a:t>Receipt , paperwork</a:t>
            </a:r>
          </a:p>
          <a:p>
            <a:pPr eaLnBrk="1" hangingPunct="1">
              <a:lnSpc>
                <a:spcPct val="90000"/>
              </a:lnSpc>
            </a:pPr>
            <a:r>
              <a:rPr lang="en-GB" smtClean="0"/>
              <a:t>Workflows and recording</a:t>
            </a:r>
          </a:p>
          <a:p>
            <a:pPr eaLnBrk="1" hangingPunct="1">
              <a:lnSpc>
                <a:spcPct val="90000"/>
              </a:lnSpc>
            </a:pPr>
            <a:r>
              <a:rPr lang="en-GB" smtClean="0"/>
              <a:t>Green and red forms</a:t>
            </a:r>
          </a:p>
          <a:p>
            <a:pPr eaLnBrk="1" hangingPunct="1">
              <a:lnSpc>
                <a:spcPct val="90000"/>
              </a:lnSpc>
            </a:pPr>
            <a:r>
              <a:rPr lang="en-GB" smtClean="0"/>
              <a:t>Checking procedures</a:t>
            </a:r>
          </a:p>
          <a:p>
            <a:pPr eaLnBrk="1" hangingPunct="1">
              <a:lnSpc>
                <a:spcPct val="90000"/>
              </a:lnSpc>
            </a:pPr>
            <a:r>
              <a:rPr lang="en-GB" smtClean="0"/>
              <a:t>Longer term contact details</a:t>
            </a:r>
          </a:p>
          <a:p>
            <a:pPr eaLnBrk="1" hangingPunct="1">
              <a:lnSpc>
                <a:spcPct val="90000"/>
              </a:lnSpc>
            </a:pPr>
            <a:r>
              <a:rPr lang="en-GB" smtClean="0"/>
              <a:t>Addition of real full text</a:t>
            </a:r>
          </a:p>
          <a:p>
            <a:pPr eaLnBrk="1" hangingPunct="1">
              <a:lnSpc>
                <a:spcPct val="90000"/>
              </a:lnSpc>
            </a:pPr>
            <a:r>
              <a:rPr lang="en-GB" smtClean="0"/>
              <a:t>Creation of cover sheets</a:t>
            </a:r>
          </a:p>
          <a:p>
            <a:pPr eaLnBrk="1" hangingPunct="1">
              <a:lnSpc>
                <a:spcPct val="90000"/>
              </a:lnSpc>
            </a:pPr>
            <a:r>
              <a:rPr lang="en-GB" smtClean="0"/>
              <a:t>Dialogue and help</a:t>
            </a:r>
          </a:p>
          <a:p>
            <a:pPr eaLnBrk="1" hangingPunct="1">
              <a:lnSpc>
                <a:spcPct val="90000"/>
              </a:lnSpc>
            </a:pPr>
            <a:endParaRPr lang="en-GB"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044575"/>
            <a:ext cx="4679950" cy="5715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endParaRPr lang="en-GB" smtClean="0"/>
          </a:p>
        </p:txBody>
      </p:sp>
      <p:sp>
        <p:nvSpPr>
          <p:cNvPr id="67587" name="Rectangle 3"/>
          <p:cNvSpPr>
            <a:spLocks noGrp="1" noChangeArrowheads="1"/>
          </p:cNvSpPr>
          <p:nvPr>
            <p:ph type="body" idx="1"/>
          </p:nvPr>
        </p:nvSpPr>
        <p:spPr/>
        <p:txBody>
          <a:bodyPr/>
          <a:lstStyle/>
          <a:p>
            <a:pPr eaLnBrk="1" hangingPunct="1">
              <a:buFontTx/>
              <a:buNone/>
            </a:pPr>
            <a:r>
              <a:rPr lang="en-GB" smtClean="0"/>
              <a:t>Preparation</a:t>
            </a:r>
          </a:p>
          <a:p>
            <a:pPr eaLnBrk="1" hangingPunct="1"/>
            <a:r>
              <a:rPr lang="en-GB" smtClean="0"/>
              <a:t>File formats</a:t>
            </a:r>
          </a:p>
          <a:p>
            <a:pPr eaLnBrk="1" hangingPunct="1"/>
            <a:r>
              <a:rPr lang="en-GB" smtClean="0"/>
              <a:t>Restrictions/embargoes</a:t>
            </a:r>
          </a:p>
          <a:p>
            <a:pPr eaLnBrk="1" hangingPunct="1"/>
            <a:r>
              <a:rPr lang="en-GB" smtClean="0"/>
              <a:t>Copyright and licensing</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endParaRPr lang="en-GB" smtClean="0"/>
          </a:p>
        </p:txBody>
      </p:sp>
      <p:sp>
        <p:nvSpPr>
          <p:cNvPr id="68611" name="Rectangle 3"/>
          <p:cNvSpPr>
            <a:spLocks noGrp="1" noChangeArrowheads="1"/>
          </p:cNvSpPr>
          <p:nvPr>
            <p:ph type="body" idx="1"/>
          </p:nvPr>
        </p:nvSpPr>
        <p:spPr>
          <a:xfrm>
            <a:off x="179512" y="1340768"/>
            <a:ext cx="8856984" cy="5400600"/>
          </a:xfrm>
        </p:spPr>
        <p:txBody>
          <a:bodyPr/>
          <a:lstStyle/>
          <a:p>
            <a:pPr eaLnBrk="1" hangingPunct="1">
              <a:lnSpc>
                <a:spcPct val="90000"/>
              </a:lnSpc>
              <a:buFontTx/>
              <a:buNone/>
            </a:pPr>
            <a:r>
              <a:rPr lang="en-GB" dirty="0" smtClean="0"/>
              <a:t>How you need to prepare</a:t>
            </a:r>
          </a:p>
          <a:p>
            <a:pPr eaLnBrk="1" hangingPunct="1">
              <a:lnSpc>
                <a:spcPct val="90000"/>
              </a:lnSpc>
            </a:pPr>
            <a:r>
              <a:rPr lang="en-GB" dirty="0" smtClean="0"/>
              <a:t>File formats</a:t>
            </a:r>
          </a:p>
          <a:p>
            <a:pPr eaLnBrk="1" hangingPunct="1">
              <a:lnSpc>
                <a:spcPct val="90000"/>
              </a:lnSpc>
            </a:pPr>
            <a:r>
              <a:rPr lang="en-GB" dirty="0" smtClean="0"/>
              <a:t>PDF, long term usability</a:t>
            </a:r>
          </a:p>
          <a:p>
            <a:pPr eaLnBrk="1" hangingPunct="1">
              <a:lnSpc>
                <a:spcPct val="90000"/>
              </a:lnSpc>
            </a:pPr>
            <a:r>
              <a:rPr lang="en-GB" dirty="0" smtClean="0"/>
              <a:t>PDF Converter 8 software</a:t>
            </a:r>
          </a:p>
          <a:p>
            <a:pPr eaLnBrk="1" hangingPunct="1">
              <a:lnSpc>
                <a:spcPct val="90000"/>
              </a:lnSpc>
              <a:buFontTx/>
              <a:buNone/>
            </a:pPr>
            <a:r>
              <a:rPr lang="en-GB" sz="1800" dirty="0" smtClean="0"/>
              <a:t>     </a:t>
            </a:r>
            <a:r>
              <a:rPr lang="en-GB" sz="1600" dirty="0">
                <a:hlinkClick r:id="rId3"/>
              </a:rPr>
              <a:t>https://www.st-andrews.ac.uk/itsupport/purchasingandsoftware/downloads/sitelicensed/pdfconverter</a:t>
            </a:r>
            <a:r>
              <a:rPr lang="en-GB" sz="1600" dirty="0" smtClean="0">
                <a:hlinkClick r:id="rId3"/>
              </a:rPr>
              <a:t>/</a:t>
            </a:r>
            <a:endParaRPr lang="en-GB" sz="1600" dirty="0" smtClean="0"/>
          </a:p>
          <a:p>
            <a:pPr eaLnBrk="1" hangingPunct="1">
              <a:lnSpc>
                <a:spcPct val="90000"/>
              </a:lnSpc>
            </a:pPr>
            <a:r>
              <a:rPr lang="en-GB" dirty="0" smtClean="0"/>
              <a:t>ITS help on PDF creation </a:t>
            </a:r>
          </a:p>
          <a:p>
            <a:pPr marL="0" indent="0" eaLnBrk="1" hangingPunct="1">
              <a:lnSpc>
                <a:spcPct val="90000"/>
              </a:lnSpc>
              <a:buNone/>
            </a:pPr>
            <a:r>
              <a:rPr lang="en-GB" sz="1600" dirty="0" smtClean="0">
                <a:hlinkClick r:id="rId4"/>
              </a:rPr>
              <a:t>https</a:t>
            </a:r>
            <a:r>
              <a:rPr lang="en-GB" sz="1600" dirty="0">
                <a:hlinkClick r:id="rId4"/>
              </a:rPr>
              <a:t>://www.st-andrews.ac.uk/itsupport/purchasingandsoftware/downloads/sitelicensed/pdfconverter/general-advice</a:t>
            </a:r>
            <a:r>
              <a:rPr lang="en-GB" sz="1600" dirty="0" smtClean="0">
                <a:hlinkClick r:id="rId4"/>
              </a:rPr>
              <a:t>/</a:t>
            </a:r>
            <a:endParaRPr lang="en-GB" sz="1600" dirty="0" smtClean="0"/>
          </a:p>
          <a:p>
            <a:pPr eaLnBrk="1" hangingPunct="1">
              <a:lnSpc>
                <a:spcPct val="90000"/>
              </a:lnSpc>
            </a:pPr>
            <a:r>
              <a:rPr lang="en-GB" dirty="0" smtClean="0"/>
              <a:t>Create a structurally consistent WORD document</a:t>
            </a:r>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endParaRPr lang="en-GB" smtClean="0"/>
          </a:p>
        </p:txBody>
      </p:sp>
      <p:sp>
        <p:nvSpPr>
          <p:cNvPr id="30723" name="Rectangle 3"/>
          <p:cNvSpPr>
            <a:spLocks noGrp="1" noChangeArrowheads="1"/>
          </p:cNvSpPr>
          <p:nvPr>
            <p:ph type="body" idx="1"/>
          </p:nvPr>
        </p:nvSpPr>
        <p:spPr>
          <a:xfrm>
            <a:off x="395536" y="1600200"/>
            <a:ext cx="8291264" cy="4853136"/>
          </a:xfrm>
        </p:spPr>
        <p:txBody>
          <a:bodyPr/>
          <a:lstStyle/>
          <a:p>
            <a:pPr eaLnBrk="1" hangingPunct="1">
              <a:lnSpc>
                <a:spcPct val="90000"/>
              </a:lnSpc>
              <a:buFontTx/>
              <a:buNone/>
            </a:pPr>
            <a:r>
              <a:rPr lang="en-GB" dirty="0" smtClean="0"/>
              <a:t>Background</a:t>
            </a:r>
          </a:p>
          <a:p>
            <a:pPr eaLnBrk="1" hangingPunct="1">
              <a:lnSpc>
                <a:spcPct val="90000"/>
              </a:lnSpc>
            </a:pPr>
            <a:r>
              <a:rPr lang="en-GB" sz="2800" dirty="0" smtClean="0"/>
              <a:t>Why E-delivery</a:t>
            </a:r>
          </a:p>
          <a:p>
            <a:pPr eaLnBrk="1" hangingPunct="1">
              <a:lnSpc>
                <a:spcPct val="90000"/>
              </a:lnSpc>
            </a:pPr>
            <a:r>
              <a:rPr lang="en-GB" sz="2800" dirty="0" smtClean="0"/>
              <a:t>Speed of delivery</a:t>
            </a:r>
          </a:p>
          <a:p>
            <a:pPr eaLnBrk="1" hangingPunct="1">
              <a:lnSpc>
                <a:spcPct val="90000"/>
              </a:lnSpc>
            </a:pPr>
            <a:r>
              <a:rPr lang="en-GB" sz="2800" dirty="0" smtClean="0"/>
              <a:t>Easier searching</a:t>
            </a:r>
          </a:p>
          <a:p>
            <a:pPr eaLnBrk="1" hangingPunct="1">
              <a:lnSpc>
                <a:spcPct val="90000"/>
              </a:lnSpc>
            </a:pPr>
            <a:r>
              <a:rPr lang="en-GB" sz="2800" dirty="0" smtClean="0"/>
              <a:t>Global audience via Google : contacts with other researchers and groups</a:t>
            </a:r>
          </a:p>
          <a:p>
            <a:pPr eaLnBrk="1" hangingPunct="1">
              <a:lnSpc>
                <a:spcPct val="90000"/>
              </a:lnSpc>
            </a:pPr>
            <a:r>
              <a:rPr lang="en-GB" sz="2800" dirty="0" smtClean="0"/>
              <a:t>Managed electronic storage</a:t>
            </a:r>
          </a:p>
          <a:p>
            <a:pPr eaLnBrk="1" hangingPunct="1">
              <a:lnSpc>
                <a:spcPct val="90000"/>
              </a:lnSpc>
            </a:pPr>
            <a:r>
              <a:rPr lang="en-GB" sz="2800" dirty="0" smtClean="0"/>
              <a:t>Show case for St  Andrews research activity </a:t>
            </a:r>
          </a:p>
          <a:p>
            <a:pPr eaLnBrk="1" hangingPunct="1">
              <a:lnSpc>
                <a:spcPct val="90000"/>
              </a:lnSpc>
              <a:buFontTx/>
              <a:buNone/>
            </a:pPr>
            <a:r>
              <a:rPr lang="en-GB" sz="2800" dirty="0" smtClean="0"/>
              <a:t>    </a:t>
            </a:r>
            <a:r>
              <a:rPr lang="en-GB" sz="2800" dirty="0" err="1" smtClean="0"/>
              <a:t>Research@StAndrews:FullText</a:t>
            </a:r>
            <a:endParaRPr lang="en-GB" sz="2800" dirty="0" smtClean="0"/>
          </a:p>
          <a:p>
            <a:pPr eaLnBrk="1" hangingPunct="1">
              <a:lnSpc>
                <a:spcPct val="90000"/>
              </a:lnSpc>
            </a:pPr>
            <a:r>
              <a:rPr lang="en-GB" sz="2800" dirty="0"/>
              <a:t>Practical reasons </a:t>
            </a:r>
            <a:r>
              <a:rPr lang="en-GB" sz="2800" dirty="0" err="1"/>
              <a:t>eg</a:t>
            </a:r>
            <a:r>
              <a:rPr lang="en-GB" sz="2800" dirty="0"/>
              <a:t> space</a:t>
            </a:r>
          </a:p>
          <a:p>
            <a:pPr eaLnBrk="1" hangingPunct="1">
              <a:lnSpc>
                <a:spcPct val="90000"/>
              </a:lnSpc>
              <a:buFontTx/>
              <a:buNone/>
            </a:pPr>
            <a:endParaRPr lang="en-GB" sz="2800" dirty="0" smtClean="0"/>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268413"/>
            <a:ext cx="4133850" cy="210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endParaRPr lang="en-GB" smtClean="0"/>
          </a:p>
        </p:txBody>
      </p:sp>
      <p:sp>
        <p:nvSpPr>
          <p:cNvPr id="69635" name="Rectangle 3"/>
          <p:cNvSpPr>
            <a:spLocks noGrp="1" noChangeArrowheads="1"/>
          </p:cNvSpPr>
          <p:nvPr>
            <p:ph type="body" idx="1"/>
          </p:nvPr>
        </p:nvSpPr>
        <p:spPr>
          <a:xfrm>
            <a:off x="457200" y="1600200"/>
            <a:ext cx="8218488" cy="4708525"/>
          </a:xfrm>
        </p:spPr>
        <p:txBody>
          <a:bodyPr/>
          <a:lstStyle/>
          <a:p>
            <a:pPr eaLnBrk="1" hangingPunct="1">
              <a:buFontTx/>
              <a:buNone/>
            </a:pPr>
            <a:r>
              <a:rPr lang="en-GB" sz="2800" b="1" dirty="0" smtClean="0"/>
              <a:t>How you need to prepare</a:t>
            </a:r>
          </a:p>
          <a:p>
            <a:pPr eaLnBrk="1" hangingPunct="1"/>
            <a:r>
              <a:rPr lang="en-GB" sz="2800" dirty="0" err="1" smtClean="0"/>
              <a:t>Gradskills</a:t>
            </a:r>
            <a:r>
              <a:rPr lang="en-GB" sz="2800" dirty="0" smtClean="0"/>
              <a:t> courses, ITS help</a:t>
            </a:r>
          </a:p>
          <a:p>
            <a:pPr eaLnBrk="1" hangingPunct="1"/>
            <a:r>
              <a:rPr lang="en-GB" sz="2800" dirty="0" smtClean="0"/>
              <a:t>PDF convertor, variety of input file formats</a:t>
            </a:r>
          </a:p>
          <a:p>
            <a:pPr eaLnBrk="1" hangingPunct="1"/>
            <a:r>
              <a:rPr lang="en-GB" sz="2800" dirty="0" err="1" smtClean="0"/>
              <a:t>LateX</a:t>
            </a:r>
            <a:endParaRPr lang="en-GB" sz="2800" dirty="0" smtClean="0"/>
          </a:p>
          <a:p>
            <a:pPr eaLnBrk="1" hangingPunct="1"/>
            <a:r>
              <a:rPr lang="en-GB" sz="2800" dirty="0" smtClean="0"/>
              <a:t>Non textual material, images and tables</a:t>
            </a:r>
          </a:p>
          <a:p>
            <a:pPr eaLnBrk="1" hangingPunct="1"/>
            <a:r>
              <a:rPr lang="en-GB" sz="2800" dirty="0" smtClean="0"/>
              <a:t>File size and resolution</a:t>
            </a:r>
          </a:p>
          <a:p>
            <a:pPr eaLnBrk="1" hangingPunct="1"/>
            <a:r>
              <a:rPr lang="en-GB" sz="2800" dirty="0" smtClean="0"/>
              <a:t>One file</a:t>
            </a:r>
          </a:p>
          <a:p>
            <a:pPr eaLnBrk="1" hangingPunct="1"/>
            <a:r>
              <a:rPr lang="en-GB" sz="2800" dirty="0" smtClean="0"/>
              <a:t>Check over your PDF</a:t>
            </a:r>
          </a:p>
          <a:p>
            <a:pPr eaLnBrk="1" hangingPunct="1"/>
            <a:r>
              <a:rPr lang="en-GB" sz="2800" dirty="0" smtClean="0"/>
              <a:t>Unlocked PDF is preferable ie add cover sheets</a:t>
            </a:r>
            <a:endParaRPr lang="en-US" sz="2800"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endParaRPr lang="en-GB" smtClean="0"/>
          </a:p>
        </p:txBody>
      </p:sp>
      <p:sp>
        <p:nvSpPr>
          <p:cNvPr id="70659" name="Rectangle 3"/>
          <p:cNvSpPr>
            <a:spLocks noGrp="1" noChangeArrowheads="1"/>
          </p:cNvSpPr>
          <p:nvPr>
            <p:ph type="body" idx="1"/>
          </p:nvPr>
        </p:nvSpPr>
        <p:spPr/>
        <p:txBody>
          <a:bodyPr/>
          <a:lstStyle/>
          <a:p>
            <a:pPr eaLnBrk="1" hangingPunct="1">
              <a:buFontTx/>
              <a:buNone/>
            </a:pPr>
            <a:r>
              <a:rPr lang="en-GB" b="1" dirty="0" smtClean="0"/>
              <a:t>How you need to prepare</a:t>
            </a:r>
          </a:p>
          <a:p>
            <a:pPr eaLnBrk="1" hangingPunct="1"/>
            <a:r>
              <a:rPr lang="en-GB" sz="2400" dirty="0" smtClean="0"/>
              <a:t>Restrictions/embargoes</a:t>
            </a:r>
          </a:p>
          <a:p>
            <a:pPr eaLnBrk="1" hangingPunct="1">
              <a:buFontTx/>
              <a:buNone/>
            </a:pPr>
            <a:endParaRPr lang="en-GB" sz="2400" dirty="0" smtClean="0"/>
          </a:p>
          <a:p>
            <a:pPr eaLnBrk="1" hangingPunct="1"/>
            <a:r>
              <a:rPr lang="en-GB" sz="2400" dirty="0" smtClean="0"/>
              <a:t>Policy for supervisors and students in research postgraduate programmes </a:t>
            </a:r>
            <a:r>
              <a:rPr lang="en-US" sz="2400" dirty="0" smtClean="0">
                <a:hlinkClick r:id="rId3" invalidUrl="http:///"/>
              </a:rPr>
              <a:t>http://</a:t>
            </a:r>
            <a:r>
              <a:rPr lang="en-US" sz="2400" dirty="0" smtClean="0">
                <a:hlinkClick r:id="rId4"/>
              </a:rPr>
              <a:t>www.st-andrews.ac.uk/staff/policy/tlac/postgraduate/research/</a:t>
            </a:r>
            <a:endParaRPr lang="en-US" sz="2400"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ChangeArrowheads="1"/>
          </p:cNvSpPr>
          <p:nvPr>
            <p:ph type="title"/>
          </p:nvPr>
        </p:nvSpPr>
        <p:spPr/>
        <p:txBody>
          <a:bodyPr/>
          <a:lstStyle/>
          <a:p>
            <a:pPr eaLnBrk="1" hangingPunct="1"/>
            <a:endParaRPr lang="en-GB" smtClean="0"/>
          </a:p>
        </p:txBody>
      </p:sp>
      <p:pic>
        <p:nvPicPr>
          <p:cNvPr id="71683" name="Picture 3"/>
          <p:cNvPicPr>
            <a:picLocks noGrp="1" noChangeAspect="1" noChangeArrowheads="1"/>
          </p:cNvPicPr>
          <p:nvPr>
            <p:ph type="body" sz="half" idx="1"/>
          </p:nvPr>
        </p:nvPicPr>
        <p:blipFill>
          <a:blip r:embed="rId3">
            <a:extLst>
              <a:ext uri="{28A0092B-C50C-407E-A947-70E740481C1C}">
                <a14:useLocalDpi xmlns:a14="http://schemas.microsoft.com/office/drawing/2010/main" val="0"/>
              </a:ext>
            </a:extLst>
          </a:blip>
          <a:srcRect/>
          <a:stretch>
            <a:fillRect/>
          </a:stretch>
        </p:blipFill>
        <p:spPr>
          <a:xfrm>
            <a:off x="323850" y="1773238"/>
            <a:ext cx="8218488" cy="1901825"/>
          </a:xfrm>
        </p:spPr>
      </p:pic>
      <p:pic>
        <p:nvPicPr>
          <p:cNvPr id="71684"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57200" y="3644900"/>
            <a:ext cx="8362950" cy="2808288"/>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endParaRPr lang="en-GB" smtClean="0"/>
          </a:p>
        </p:txBody>
      </p:sp>
      <p:sp>
        <p:nvSpPr>
          <p:cNvPr id="72707" name="Content Placeholder 3"/>
          <p:cNvSpPr>
            <a:spLocks noGrp="1"/>
          </p:cNvSpPr>
          <p:nvPr>
            <p:ph idx="1"/>
          </p:nvPr>
        </p:nvSpPr>
        <p:spPr/>
        <p:txBody>
          <a:bodyPr/>
          <a:lstStyle/>
          <a:p>
            <a:pPr marL="0" indent="0">
              <a:buFontTx/>
              <a:buNone/>
            </a:pPr>
            <a:r>
              <a:rPr lang="en-US" dirty="0" smtClean="0"/>
              <a:t>Thesis declaration text is at</a:t>
            </a:r>
          </a:p>
          <a:p>
            <a:pPr marL="0" indent="0">
              <a:buFontTx/>
              <a:buNone/>
            </a:pPr>
            <a:r>
              <a:rPr lang="en-US" dirty="0">
                <a:hlinkClick r:id="rId3"/>
              </a:rPr>
              <a:t>http://</a:t>
            </a:r>
            <a:r>
              <a:rPr lang="en-US" dirty="0" smtClean="0">
                <a:hlinkClick r:id="rId3"/>
              </a:rPr>
              <a:t>www.st-andrews.ac.uk/media/library/documents/Thesis-declaration-update-Feb2014.doc</a:t>
            </a:r>
            <a:endParaRPr lang="en-US" dirty="0" smtClean="0"/>
          </a:p>
          <a:p>
            <a:pPr marL="0" indent="0">
              <a:buFontTx/>
              <a:buNone/>
            </a:pPr>
            <a:r>
              <a:rPr lang="en-US" dirty="0" smtClean="0"/>
              <a:t>Gives options for embargos and length of embargos</a:t>
            </a:r>
          </a:p>
          <a:p>
            <a:pPr marL="0" indent="0">
              <a:buFontTx/>
              <a:buNone/>
            </a:pPr>
            <a:r>
              <a:rPr lang="en-US" dirty="0" smtClean="0"/>
              <a:t>NB This new version was introduced in March 2014</a:t>
            </a:r>
            <a:endParaRPr lang="en-GB"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a:spLocks noGrp="1" noChangeArrowheads="1"/>
          </p:cNvSpPr>
          <p:nvPr>
            <p:ph type="title" idx="4294967295"/>
          </p:nvPr>
        </p:nvSpPr>
        <p:spPr/>
        <p:txBody>
          <a:bodyPr/>
          <a:lstStyle/>
          <a:p>
            <a:pPr eaLnBrk="1" hangingPunct="1"/>
            <a:endParaRPr lang="en-GB" smtClean="0"/>
          </a:p>
        </p:txBody>
      </p:sp>
      <p:sp>
        <p:nvSpPr>
          <p:cNvPr id="73731" name="Rectangle 6"/>
          <p:cNvSpPr>
            <a:spLocks noGrp="1" noChangeArrowheads="1"/>
          </p:cNvSpPr>
          <p:nvPr>
            <p:ph type="body" idx="4294967295"/>
          </p:nvPr>
        </p:nvSpPr>
        <p:spPr>
          <a:xfrm>
            <a:off x="276225" y="260649"/>
            <a:ext cx="7464127" cy="4896543"/>
          </a:xfrm>
        </p:spPr>
        <p:txBody>
          <a:bodyPr/>
          <a:lstStyle/>
          <a:p>
            <a:pPr eaLnBrk="1" hangingPunct="1">
              <a:lnSpc>
                <a:spcPct val="80000"/>
              </a:lnSpc>
              <a:buFontTx/>
              <a:buNone/>
            </a:pPr>
            <a:endParaRPr lang="en-GB" sz="1000" dirty="0" smtClean="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60648"/>
            <a:ext cx="8424936" cy="538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a:xfrm>
            <a:off x="457200" y="1600201"/>
            <a:ext cx="8229600" cy="4133056"/>
          </a:xfrm>
        </p:spPr>
        <p:txBody>
          <a:bodyPr/>
          <a:lstStyle/>
          <a:p>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70" y="188640"/>
            <a:ext cx="9013443" cy="5616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94838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endParaRPr lang="en-GB" smtClean="0"/>
          </a:p>
        </p:txBody>
      </p:sp>
      <p:sp>
        <p:nvSpPr>
          <p:cNvPr id="74755" name="Rectangle 3"/>
          <p:cNvSpPr>
            <a:spLocks noGrp="1" noChangeArrowheads="1"/>
          </p:cNvSpPr>
          <p:nvPr>
            <p:ph type="body" idx="1"/>
          </p:nvPr>
        </p:nvSpPr>
        <p:spPr/>
        <p:txBody>
          <a:bodyPr/>
          <a:lstStyle/>
          <a:p>
            <a:pPr eaLnBrk="1" hangingPunct="1">
              <a:lnSpc>
                <a:spcPct val="80000"/>
              </a:lnSpc>
              <a:buFontTx/>
              <a:buNone/>
            </a:pPr>
            <a:r>
              <a:rPr lang="en-GB" sz="1800" b="1" dirty="0" smtClean="0"/>
              <a:t>How you need to prepare</a:t>
            </a:r>
          </a:p>
          <a:p>
            <a:pPr eaLnBrk="1" hangingPunct="1">
              <a:lnSpc>
                <a:spcPct val="80000"/>
              </a:lnSpc>
            </a:pPr>
            <a:r>
              <a:rPr lang="en-GB" sz="1600" dirty="0" smtClean="0"/>
              <a:t>For most restrictions the metadata and abstract remain visible. Full text restricted. </a:t>
            </a:r>
            <a:r>
              <a:rPr lang="en-GB" sz="1600" dirty="0" err="1" smtClean="0"/>
              <a:t>eg</a:t>
            </a:r>
            <a:r>
              <a:rPr lang="en-GB" sz="1600" dirty="0" smtClean="0"/>
              <a:t> if you are seeking book publication</a:t>
            </a:r>
          </a:p>
          <a:p>
            <a:pPr eaLnBrk="1" hangingPunct="1">
              <a:lnSpc>
                <a:spcPct val="80000"/>
              </a:lnSpc>
            </a:pPr>
            <a:r>
              <a:rPr lang="en-GB" sz="1600" dirty="0" smtClean="0"/>
              <a:t>Total embargo, indefinite, nothing visible</a:t>
            </a:r>
            <a:r>
              <a:rPr lang="en-GB" sz="2000" dirty="0" smtClean="0"/>
              <a:t>. </a:t>
            </a:r>
            <a:r>
              <a:rPr lang="en-GB" sz="1600" dirty="0" smtClean="0"/>
              <a:t>Usually for sensitive material, commercially sensitive material, questions of IPR.  For IPR issues take advice from Knowledge Transfer Centre  </a:t>
            </a:r>
            <a:r>
              <a:rPr lang="en-GB" sz="1600" dirty="0" smtClean="0">
                <a:hlinkClick r:id="rId3"/>
              </a:rPr>
              <a:t>ktcdesk@st-andrews.ac.uk</a:t>
            </a:r>
            <a:r>
              <a:rPr lang="en-GB" sz="1600" dirty="0" smtClean="0"/>
              <a:t> </a:t>
            </a:r>
          </a:p>
          <a:p>
            <a:pPr eaLnBrk="1" hangingPunct="1">
              <a:lnSpc>
                <a:spcPct val="80000"/>
              </a:lnSpc>
            </a:pPr>
            <a:r>
              <a:rPr lang="en-GB" sz="1600" dirty="0" smtClean="0"/>
              <a:t>Reasons for restrictions: Publication of books, journal articles</a:t>
            </a:r>
          </a:p>
          <a:p>
            <a:pPr eaLnBrk="1" hangingPunct="1">
              <a:lnSpc>
                <a:spcPct val="80000"/>
              </a:lnSpc>
            </a:pPr>
            <a:r>
              <a:rPr lang="en-GB" sz="1600" dirty="0" smtClean="0"/>
              <a:t>Disciplines differ</a:t>
            </a:r>
          </a:p>
          <a:p>
            <a:pPr eaLnBrk="1" hangingPunct="1">
              <a:lnSpc>
                <a:spcPct val="80000"/>
              </a:lnSpc>
            </a:pPr>
            <a:r>
              <a:rPr lang="en-GB" sz="1600" dirty="0" smtClean="0"/>
              <a:t>Grounds for restriction have to comply with FOI legislation</a:t>
            </a:r>
          </a:p>
          <a:p>
            <a:pPr eaLnBrk="1" hangingPunct="1">
              <a:lnSpc>
                <a:spcPct val="80000"/>
              </a:lnSpc>
            </a:pPr>
            <a:r>
              <a:rPr lang="en-GB" sz="1600" dirty="0" smtClean="0"/>
              <a:t>Discuss well in advance with your supervisor</a:t>
            </a:r>
          </a:p>
          <a:p>
            <a:pPr eaLnBrk="1" hangingPunct="1">
              <a:lnSpc>
                <a:spcPct val="80000"/>
              </a:lnSpc>
            </a:pPr>
            <a:r>
              <a:rPr lang="en-GB" sz="1600" dirty="0" smtClean="0"/>
              <a:t>You must submit your intentions on the declaration which you supply with your </a:t>
            </a:r>
            <a:r>
              <a:rPr lang="en-GB" sz="1600" dirty="0" err="1" smtClean="0"/>
              <a:t>softbound</a:t>
            </a:r>
            <a:r>
              <a:rPr lang="en-GB" sz="1600" dirty="0" smtClean="0"/>
              <a:t> copies for examination</a:t>
            </a:r>
          </a:p>
          <a:p>
            <a:pPr eaLnBrk="1" hangingPunct="1">
              <a:lnSpc>
                <a:spcPct val="80000"/>
              </a:lnSpc>
            </a:pPr>
            <a:r>
              <a:rPr lang="en-GB" sz="1600" dirty="0" smtClean="0"/>
              <a:t>Repository Administrator manages the restrictions with a diary system</a:t>
            </a:r>
          </a:p>
          <a:p>
            <a:pPr eaLnBrk="1" hangingPunct="1">
              <a:lnSpc>
                <a:spcPct val="80000"/>
              </a:lnSpc>
            </a:pPr>
            <a:r>
              <a:rPr lang="en-GB" sz="1600" dirty="0" smtClean="0"/>
              <a:t>Repository Administrator adds a dummy placeholder PDF which clearly states that the full text is not available</a:t>
            </a:r>
          </a:p>
          <a:p>
            <a:pPr eaLnBrk="1" hangingPunct="1">
              <a:lnSpc>
                <a:spcPct val="80000"/>
              </a:lnSpc>
            </a:pPr>
            <a:r>
              <a:rPr lang="en-GB" sz="1600" dirty="0" smtClean="0"/>
              <a:t>CDs of restricted theses in secure storage</a:t>
            </a:r>
          </a:p>
          <a:p>
            <a:pPr eaLnBrk="1" hangingPunct="1">
              <a:lnSpc>
                <a:spcPct val="80000"/>
              </a:lnSpc>
            </a:pPr>
            <a:r>
              <a:rPr lang="en-US" sz="1600" dirty="0" smtClean="0"/>
              <a:t>Permission for the Repository to release a restricted thesis</a:t>
            </a:r>
          </a:p>
          <a:p>
            <a:pPr eaLnBrk="1" hangingPunct="1">
              <a:lnSpc>
                <a:spcPct val="80000"/>
              </a:lnSpc>
              <a:buFontTx/>
              <a:buNone/>
            </a:pPr>
            <a:endParaRPr lang="en-GB" sz="1600" dirty="0" smtClean="0"/>
          </a:p>
          <a:p>
            <a:pPr eaLnBrk="1" hangingPunct="1">
              <a:lnSpc>
                <a:spcPct val="80000"/>
              </a:lnSpc>
              <a:buFontTx/>
              <a:buNone/>
            </a:pPr>
            <a:endParaRPr lang="en-US" sz="2000"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endParaRPr lang="en-GB" smtClean="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4139"/>
            <a:ext cx="6696744" cy="682293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endParaRPr lang="en-GB"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71568"/>
            <a:ext cx="5796136" cy="678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endParaRPr lang="en-GB" smtClean="0"/>
          </a:p>
        </p:txBody>
      </p:sp>
      <p:sp>
        <p:nvSpPr>
          <p:cNvPr id="3" name="Content Placeholder 2"/>
          <p:cNvSpPr>
            <a:spLocks noGrp="1"/>
          </p:cNvSpPr>
          <p:nvPr>
            <p:ph idx="1"/>
          </p:nvPr>
        </p:nvSpPr>
        <p:spPr>
          <a:xfrm>
            <a:off x="323850" y="1412875"/>
            <a:ext cx="8362950" cy="5256213"/>
          </a:xfrm>
          <a:solidFill>
            <a:schemeClr val="accent5"/>
          </a:solidFill>
        </p:spPr>
        <p:txBody>
          <a:bodyPr/>
          <a:lstStyle/>
          <a:p>
            <a:pPr marL="0" indent="0" eaLnBrk="1" hangingPunct="1">
              <a:lnSpc>
                <a:spcPct val="80000"/>
              </a:lnSpc>
              <a:buFontTx/>
              <a:buNone/>
              <a:defRPr/>
            </a:pPr>
            <a:endParaRPr lang="en-US" sz="1800" b="1" dirty="0" smtClean="0"/>
          </a:p>
          <a:p>
            <a:pPr marL="0" indent="0" eaLnBrk="1" hangingPunct="1">
              <a:lnSpc>
                <a:spcPct val="80000"/>
              </a:lnSpc>
              <a:buFontTx/>
              <a:buNone/>
              <a:defRPr/>
            </a:pPr>
            <a:r>
              <a:rPr lang="en-US" sz="1800" b="1" dirty="0" smtClean="0"/>
              <a:t>General </a:t>
            </a:r>
            <a:r>
              <a:rPr lang="en-US" sz="1800" b="1" dirty="0"/>
              <a:t>help and contact for </a:t>
            </a:r>
            <a:r>
              <a:rPr lang="en-US" sz="1800" b="1" dirty="0" err="1"/>
              <a:t>Research@StAndrews:FullText</a:t>
            </a:r>
            <a:endParaRPr lang="en-US" sz="1800" b="1" dirty="0"/>
          </a:p>
          <a:p>
            <a:pPr marL="0" indent="0" eaLnBrk="1" hangingPunct="1">
              <a:lnSpc>
                <a:spcPct val="80000"/>
              </a:lnSpc>
              <a:buFontTx/>
              <a:buNone/>
              <a:defRPr/>
            </a:pPr>
            <a:r>
              <a:rPr lang="en-US" sz="1800" dirty="0">
                <a:hlinkClick r:id="rId2"/>
              </a:rPr>
              <a:t>Digital-Repository@st-andrews.ac.uk</a:t>
            </a:r>
            <a:endParaRPr lang="en-US" sz="1800" dirty="0"/>
          </a:p>
          <a:p>
            <a:pPr marL="0" indent="0" eaLnBrk="1" hangingPunct="1">
              <a:lnSpc>
                <a:spcPct val="80000"/>
              </a:lnSpc>
              <a:buFontTx/>
              <a:buNone/>
              <a:defRPr/>
            </a:pPr>
            <a:endParaRPr lang="en-GB" sz="1800" b="1" dirty="0"/>
          </a:p>
          <a:p>
            <a:pPr eaLnBrk="1" hangingPunct="1">
              <a:lnSpc>
                <a:spcPct val="80000"/>
              </a:lnSpc>
              <a:buFontTx/>
              <a:buNone/>
              <a:defRPr/>
            </a:pPr>
            <a:r>
              <a:rPr lang="en-GB" sz="1800" b="1" dirty="0"/>
              <a:t>Janet Aucock  </a:t>
            </a:r>
            <a:r>
              <a:rPr lang="en-GB" sz="1800" dirty="0">
                <a:hlinkClick r:id="rId3"/>
              </a:rPr>
              <a:t>ja@st-andrews.ac.uk</a:t>
            </a:r>
            <a:r>
              <a:rPr lang="en-GB" sz="1800" dirty="0"/>
              <a:t> </a:t>
            </a:r>
            <a:r>
              <a:rPr lang="en-GB" sz="1800" b="1" dirty="0"/>
              <a:t> </a:t>
            </a:r>
            <a:r>
              <a:rPr lang="en-GB" sz="1800" dirty="0"/>
              <a:t>x2299</a:t>
            </a:r>
            <a:endParaRPr lang="en-GB" sz="1800" b="1" dirty="0"/>
          </a:p>
          <a:p>
            <a:pPr eaLnBrk="1" hangingPunct="1">
              <a:lnSpc>
                <a:spcPct val="80000"/>
              </a:lnSpc>
              <a:buFontTx/>
              <a:buNone/>
              <a:defRPr/>
            </a:pPr>
            <a:r>
              <a:rPr lang="en-GB" sz="1800" b="1" dirty="0"/>
              <a:t>David Collins </a:t>
            </a:r>
            <a:r>
              <a:rPr lang="en-US" sz="1800" dirty="0">
                <a:hlinkClick r:id="rId4" action="ppaction://hlinkfile"/>
              </a:rPr>
              <a:t>dc11@st-andrews.ac.uk</a:t>
            </a:r>
            <a:r>
              <a:rPr lang="en-US" sz="1800" dirty="0"/>
              <a:t>  </a:t>
            </a:r>
            <a:r>
              <a:rPr lang="en-US" sz="1800" dirty="0" smtClean="0"/>
              <a:t>x2302</a:t>
            </a:r>
          </a:p>
          <a:p>
            <a:pPr eaLnBrk="1" hangingPunct="1">
              <a:lnSpc>
                <a:spcPct val="80000"/>
              </a:lnSpc>
              <a:buFontTx/>
              <a:buNone/>
              <a:defRPr/>
            </a:pPr>
            <a:endParaRPr lang="en-US" sz="1800" dirty="0"/>
          </a:p>
          <a:p>
            <a:pPr marL="0" indent="0">
              <a:buFontTx/>
              <a:buNone/>
              <a:defRPr/>
            </a:pPr>
            <a:r>
              <a:rPr lang="en-US" sz="1800" b="1" dirty="0" err="1" smtClean="0"/>
              <a:t>Research@StAndrews:Full</a:t>
            </a:r>
            <a:r>
              <a:rPr lang="en-US" sz="1800" b="1" dirty="0" smtClean="0"/>
              <a:t> </a:t>
            </a:r>
            <a:r>
              <a:rPr lang="en-US" sz="1800" b="1" dirty="0"/>
              <a:t>text</a:t>
            </a:r>
            <a:endParaRPr lang="en-GB" sz="1800" b="1" dirty="0"/>
          </a:p>
          <a:p>
            <a:pPr marL="0" indent="0">
              <a:buFontTx/>
              <a:buNone/>
              <a:defRPr/>
            </a:pPr>
            <a:r>
              <a:rPr lang="en-GB" sz="1800" dirty="0" smtClean="0">
                <a:hlinkClick r:id="rId5"/>
              </a:rPr>
              <a:t>http</a:t>
            </a:r>
            <a:r>
              <a:rPr lang="en-GB" sz="1800" dirty="0">
                <a:hlinkClick r:id="rId5"/>
              </a:rPr>
              <a:t>://research-repository.st-andrews.ac.uk</a:t>
            </a:r>
            <a:r>
              <a:rPr lang="en-GB" sz="1800" dirty="0" smtClean="0">
                <a:hlinkClick r:id="rId5"/>
              </a:rPr>
              <a:t>/</a:t>
            </a:r>
            <a:endParaRPr lang="en-GB" sz="1800" dirty="0" smtClean="0"/>
          </a:p>
          <a:p>
            <a:pPr marL="0" indent="0">
              <a:buFontTx/>
              <a:buNone/>
              <a:defRPr/>
            </a:pPr>
            <a:endParaRPr lang="en-US" sz="1800" dirty="0"/>
          </a:p>
          <a:p>
            <a:pPr marL="0" indent="0">
              <a:buFontTx/>
              <a:buNone/>
              <a:defRPr/>
            </a:pPr>
            <a:endParaRPr lang="en-GB" sz="1800" dirty="0"/>
          </a:p>
        </p:txBody>
      </p:sp>
      <p:pic>
        <p:nvPicPr>
          <p:cNvPr id="7782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6375" y="4076700"/>
            <a:ext cx="4125913"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9" name="Picture 4" descr="C:\Documents and Settings\ja\Local Settings\Temporary Internet Files\Content.IE5\8ZANGOM2\MP900423030[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2288" y="4076700"/>
            <a:ext cx="237807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3"/>
          <p:cNvSpPr>
            <a:spLocks noGrp="1"/>
          </p:cNvSpPr>
          <p:nvPr>
            <p:ph type="title"/>
          </p:nvPr>
        </p:nvSpPr>
        <p:spPr/>
        <p:txBody>
          <a:bodyPr/>
          <a:lstStyle/>
          <a:p>
            <a:endParaRPr lang="en-GB" smtClean="0"/>
          </a:p>
        </p:txBody>
      </p:sp>
      <p:pic>
        <p:nvPicPr>
          <p:cNvPr id="31747"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99000" y="1628775"/>
            <a:ext cx="4137025" cy="2105025"/>
          </a:xfrm>
        </p:spPr>
      </p:pic>
      <p:pic>
        <p:nvPicPr>
          <p:cNvPr id="31748" name="Picture 5" descr="P1010608"/>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188913" y="2503488"/>
            <a:ext cx="4254500" cy="2986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Box 8"/>
          <p:cNvSpPr txBox="1">
            <a:spLocks noChangeArrowheads="1"/>
          </p:cNvSpPr>
          <p:nvPr/>
        </p:nvSpPr>
        <p:spPr bwMode="auto">
          <a:xfrm>
            <a:off x="300038" y="5540375"/>
            <a:ext cx="4032250" cy="1255713"/>
          </a:xfrm>
          <a:prstGeom prst="rect">
            <a:avLst/>
          </a:prstGeom>
          <a:solidFill>
            <a:schemeClr val="accent5"/>
          </a:solidFill>
          <a:ln w="9525">
            <a:solidFill>
              <a:srgbClr val="000000"/>
            </a:solidFill>
            <a:miter lim="800000"/>
            <a:headEnd/>
            <a:tailEnd/>
          </a:ln>
        </p:spPr>
        <p:txBody>
          <a:bodyPr lIns="91184" tIns="45593" rIns="91184" bIns="45593">
            <a:spAutoFit/>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defRPr/>
            </a:pPr>
            <a:r>
              <a:rPr lang="en-GB" sz="1800" dirty="0"/>
              <a:t>Electronic deposit of final examined version of thesis 2007-</a:t>
            </a:r>
          </a:p>
          <a:p>
            <a:pPr eaLnBrk="1" hangingPunct="1">
              <a:defRPr/>
            </a:pPr>
            <a:r>
              <a:rPr lang="en-GB" sz="1800" dirty="0"/>
              <a:t>Managed approach with well established embargo process</a:t>
            </a:r>
          </a:p>
        </p:txBody>
      </p:sp>
      <p:sp>
        <p:nvSpPr>
          <p:cNvPr id="4102" name="TextBox 9"/>
          <p:cNvSpPr txBox="1">
            <a:spLocks noChangeArrowheads="1"/>
          </p:cNvSpPr>
          <p:nvPr/>
        </p:nvSpPr>
        <p:spPr bwMode="auto">
          <a:xfrm>
            <a:off x="4859338" y="4302125"/>
            <a:ext cx="3816350" cy="2197268"/>
          </a:xfrm>
          <a:prstGeom prst="rect">
            <a:avLst/>
          </a:prstGeom>
          <a:solidFill>
            <a:schemeClr val="accent5"/>
          </a:solidFill>
          <a:ln>
            <a:solidFill>
              <a:schemeClr val="tx1"/>
            </a:solidFill>
          </a:ln>
        </p:spPr>
        <p:txBody>
          <a:bodyPr lIns="91184" tIns="45593" rIns="91184" bIns="45593">
            <a:spAutoFit/>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algn="ctr" eaLnBrk="0" fontAlgn="base" hangingPunct="0">
              <a:spcBef>
                <a:spcPct val="20000"/>
              </a:spcBef>
              <a:spcAft>
                <a:spcPct val="0"/>
              </a:spcAft>
              <a:defRPr sz="3200">
                <a:solidFill>
                  <a:schemeClr val="tx1"/>
                </a:solidFill>
                <a:latin typeface="Arial" charset="0"/>
                <a:cs typeface="Arial" charset="0"/>
              </a:defRPr>
            </a:lvl6pPr>
            <a:lvl7pPr marL="2971800" indent="-228600" algn="ctr" eaLnBrk="0" fontAlgn="base" hangingPunct="0">
              <a:spcBef>
                <a:spcPct val="20000"/>
              </a:spcBef>
              <a:spcAft>
                <a:spcPct val="0"/>
              </a:spcAft>
              <a:defRPr sz="3200">
                <a:solidFill>
                  <a:schemeClr val="tx1"/>
                </a:solidFill>
                <a:latin typeface="Arial" charset="0"/>
                <a:cs typeface="Arial" charset="0"/>
              </a:defRPr>
            </a:lvl7pPr>
            <a:lvl8pPr marL="3429000" indent="-228600" algn="ctr" eaLnBrk="0" fontAlgn="base" hangingPunct="0">
              <a:spcBef>
                <a:spcPct val="20000"/>
              </a:spcBef>
              <a:spcAft>
                <a:spcPct val="0"/>
              </a:spcAft>
              <a:defRPr sz="3200">
                <a:solidFill>
                  <a:schemeClr val="tx1"/>
                </a:solidFill>
                <a:latin typeface="Arial" charset="0"/>
                <a:cs typeface="Arial" charset="0"/>
              </a:defRPr>
            </a:lvl8pPr>
            <a:lvl9pPr marL="3886200" indent="-228600" algn="ctr" eaLnBrk="0" fontAlgn="base" hangingPunct="0">
              <a:spcBef>
                <a:spcPct val="20000"/>
              </a:spcBef>
              <a:spcAft>
                <a:spcPct val="0"/>
              </a:spcAft>
              <a:defRPr sz="3200">
                <a:solidFill>
                  <a:schemeClr val="tx1"/>
                </a:solidFill>
                <a:latin typeface="Arial" charset="0"/>
                <a:cs typeface="Arial" charset="0"/>
              </a:defRPr>
            </a:lvl9pPr>
          </a:lstStyle>
          <a:p>
            <a:pPr eaLnBrk="1" hangingPunct="1">
              <a:defRPr/>
            </a:pPr>
            <a:r>
              <a:rPr lang="en-GB" sz="1800" dirty="0"/>
              <a:t>Opportunities for improved access and desktop delivery via Research@StAndrews:Full text</a:t>
            </a:r>
          </a:p>
          <a:p>
            <a:pPr eaLnBrk="1" hangingPunct="1">
              <a:defRPr/>
            </a:pPr>
            <a:r>
              <a:rPr lang="en-GB" sz="1800" dirty="0" smtClean="0"/>
              <a:t>March 2015: 1760 </a:t>
            </a:r>
            <a:r>
              <a:rPr lang="en-GB" sz="1800" dirty="0"/>
              <a:t>theses available</a:t>
            </a:r>
          </a:p>
          <a:p>
            <a:pPr eaLnBrk="1" hangingPunct="1">
              <a:lnSpc>
                <a:spcPct val="80000"/>
              </a:lnSpc>
              <a:defRPr/>
            </a:pPr>
            <a:r>
              <a:rPr lang="en-US" sz="1800" dirty="0"/>
              <a:t>Developments :  use statistics, RSS feeds for new material, reuse of theses lists on School web pages, digitization of earlier theses</a:t>
            </a:r>
            <a:endParaRPr lang="en-GB" sz="1800" dirty="0"/>
          </a:p>
        </p:txBody>
      </p:sp>
      <p:sp>
        <p:nvSpPr>
          <p:cNvPr id="31751" name="Rectangle 1"/>
          <p:cNvSpPr>
            <a:spLocks noChangeArrowheads="1"/>
          </p:cNvSpPr>
          <p:nvPr/>
        </p:nvSpPr>
        <p:spPr bwMode="auto">
          <a:xfrm>
            <a:off x="346075" y="1557338"/>
            <a:ext cx="2371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a:t>Background</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endParaRPr lang="en-GB" smtClean="0"/>
          </a:p>
        </p:txBody>
      </p:sp>
      <p:pic>
        <p:nvPicPr>
          <p:cNvPr id="7987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7504" y="1340768"/>
            <a:ext cx="6180186" cy="4636244"/>
          </a:xfrm>
        </p:spPr>
      </p:pic>
      <p:sp>
        <p:nvSpPr>
          <p:cNvPr id="6" name="TextBox 5"/>
          <p:cNvSpPr txBox="1"/>
          <p:nvPr/>
        </p:nvSpPr>
        <p:spPr>
          <a:xfrm>
            <a:off x="6983760" y="1344055"/>
            <a:ext cx="2160240" cy="5355056"/>
          </a:xfrm>
          <a:prstGeom prst="rect">
            <a:avLst/>
          </a:prstGeom>
          <a:solidFill>
            <a:schemeClr val="accent1"/>
          </a:solidFill>
        </p:spPr>
        <p:txBody>
          <a:bodyPr wrap="square" lIns="91184" tIns="45593" rIns="91184" bIns="45593" rtlCol="0">
            <a:spAutoFit/>
          </a:bodyPr>
          <a:lstStyle/>
          <a:p>
            <a:pPr defTabSz="911837">
              <a:spcBef>
                <a:spcPct val="0"/>
              </a:spcBef>
            </a:pPr>
            <a:r>
              <a:rPr lang="en-GB" sz="1800" b="1" dirty="0">
                <a:solidFill>
                  <a:srgbClr val="000000"/>
                </a:solidFill>
              </a:rPr>
              <a:t>Research@</a:t>
            </a:r>
          </a:p>
          <a:p>
            <a:pPr defTabSz="911837">
              <a:spcBef>
                <a:spcPct val="0"/>
              </a:spcBef>
            </a:pPr>
            <a:r>
              <a:rPr lang="en-GB" sz="1800" b="1" dirty="0" err="1">
                <a:solidFill>
                  <a:srgbClr val="000000"/>
                </a:solidFill>
              </a:rPr>
              <a:t>StAndrews</a:t>
            </a:r>
            <a:r>
              <a:rPr lang="en-GB" sz="1800" b="1" dirty="0">
                <a:solidFill>
                  <a:srgbClr val="000000"/>
                </a:solidFill>
              </a:rPr>
              <a:t>:</a:t>
            </a:r>
          </a:p>
          <a:p>
            <a:pPr defTabSz="911837">
              <a:spcBef>
                <a:spcPct val="0"/>
              </a:spcBef>
            </a:pPr>
            <a:r>
              <a:rPr lang="en-GB" sz="1800" b="1" dirty="0">
                <a:solidFill>
                  <a:srgbClr val="000000"/>
                </a:solidFill>
              </a:rPr>
              <a:t>Full </a:t>
            </a:r>
            <a:r>
              <a:rPr lang="en-GB" sz="1800" b="1" dirty="0" smtClean="0">
                <a:solidFill>
                  <a:srgbClr val="000000"/>
                </a:solidFill>
              </a:rPr>
              <a:t>text</a:t>
            </a:r>
          </a:p>
          <a:p>
            <a:pPr defTabSz="911837">
              <a:spcBef>
                <a:spcPct val="0"/>
              </a:spcBef>
            </a:pPr>
            <a:endParaRPr lang="en-GB" sz="1800" b="1" dirty="0">
              <a:solidFill>
                <a:srgbClr val="000000"/>
              </a:solidFill>
            </a:endParaRPr>
          </a:p>
          <a:p>
            <a:pPr defTabSz="911837">
              <a:spcBef>
                <a:spcPct val="0"/>
              </a:spcBef>
            </a:pPr>
            <a:r>
              <a:rPr lang="en-GB" sz="1800" b="1" dirty="0">
                <a:solidFill>
                  <a:srgbClr val="000000"/>
                </a:solidFill>
              </a:rPr>
              <a:t>1000</a:t>
            </a:r>
            <a:r>
              <a:rPr lang="en-GB" sz="1800" b="1" baseline="30000" dirty="0">
                <a:solidFill>
                  <a:srgbClr val="000000"/>
                </a:solidFill>
              </a:rPr>
              <a:t>th</a:t>
            </a:r>
            <a:r>
              <a:rPr lang="en-GB" sz="1800" b="1" dirty="0">
                <a:solidFill>
                  <a:srgbClr val="000000"/>
                </a:solidFill>
              </a:rPr>
              <a:t> </a:t>
            </a:r>
            <a:r>
              <a:rPr lang="en-GB" sz="1800" b="1" dirty="0" smtClean="0">
                <a:solidFill>
                  <a:srgbClr val="000000"/>
                </a:solidFill>
              </a:rPr>
              <a:t>item</a:t>
            </a:r>
            <a:endParaRPr lang="en-GB" sz="1800" b="1" dirty="0">
              <a:solidFill>
                <a:srgbClr val="000000"/>
              </a:solidFill>
            </a:endParaRPr>
          </a:p>
          <a:p>
            <a:pPr defTabSz="911837">
              <a:spcBef>
                <a:spcPct val="0"/>
              </a:spcBef>
            </a:pPr>
            <a:r>
              <a:rPr lang="en-US" sz="1800" b="1" dirty="0">
                <a:solidFill>
                  <a:srgbClr val="000000"/>
                </a:solidFill>
              </a:rPr>
              <a:t>June 2011</a:t>
            </a:r>
          </a:p>
          <a:p>
            <a:pPr defTabSz="911837">
              <a:spcBef>
                <a:spcPct val="0"/>
              </a:spcBef>
            </a:pPr>
            <a:endParaRPr lang="en-US" sz="1800" b="1" dirty="0">
              <a:solidFill>
                <a:srgbClr val="000000"/>
              </a:solidFill>
            </a:endParaRPr>
          </a:p>
          <a:p>
            <a:pPr defTabSz="911837">
              <a:spcBef>
                <a:spcPct val="0"/>
              </a:spcBef>
            </a:pPr>
            <a:r>
              <a:rPr lang="en-US" sz="1800" b="1" dirty="0">
                <a:solidFill>
                  <a:srgbClr val="000000"/>
                </a:solidFill>
              </a:rPr>
              <a:t>2000</a:t>
            </a:r>
            <a:r>
              <a:rPr lang="en-US" sz="1800" b="1" baseline="30000" dirty="0">
                <a:solidFill>
                  <a:srgbClr val="000000"/>
                </a:solidFill>
              </a:rPr>
              <a:t>th</a:t>
            </a:r>
            <a:r>
              <a:rPr lang="en-US" sz="1800" b="1" dirty="0">
                <a:solidFill>
                  <a:srgbClr val="000000"/>
                </a:solidFill>
              </a:rPr>
              <a:t> </a:t>
            </a:r>
            <a:r>
              <a:rPr lang="en-US" sz="1800" b="1" dirty="0" smtClean="0">
                <a:solidFill>
                  <a:srgbClr val="000000"/>
                </a:solidFill>
              </a:rPr>
              <a:t>item Summer 2012</a:t>
            </a:r>
          </a:p>
          <a:p>
            <a:pPr defTabSz="911837">
              <a:spcBef>
                <a:spcPct val="0"/>
              </a:spcBef>
            </a:pPr>
            <a:endParaRPr lang="en-US" sz="1800" b="1" dirty="0">
              <a:solidFill>
                <a:srgbClr val="000000"/>
              </a:solidFill>
            </a:endParaRPr>
          </a:p>
          <a:p>
            <a:pPr defTabSz="911837">
              <a:spcBef>
                <a:spcPct val="0"/>
              </a:spcBef>
            </a:pPr>
            <a:r>
              <a:rPr lang="en-US" sz="1800" b="1" dirty="0" smtClean="0">
                <a:solidFill>
                  <a:srgbClr val="000000"/>
                </a:solidFill>
              </a:rPr>
              <a:t>3000</a:t>
            </a:r>
            <a:r>
              <a:rPr lang="en-US" sz="1800" b="1" baseline="30000" dirty="0" smtClean="0">
                <a:solidFill>
                  <a:srgbClr val="000000"/>
                </a:solidFill>
              </a:rPr>
              <a:t>th</a:t>
            </a:r>
            <a:r>
              <a:rPr lang="en-US" sz="1800" b="1" dirty="0" smtClean="0">
                <a:solidFill>
                  <a:srgbClr val="000000"/>
                </a:solidFill>
              </a:rPr>
              <a:t> item Summer 2013</a:t>
            </a:r>
          </a:p>
          <a:p>
            <a:pPr defTabSz="911837">
              <a:spcBef>
                <a:spcPct val="0"/>
              </a:spcBef>
            </a:pPr>
            <a:endParaRPr lang="en-US" sz="1800" b="1" dirty="0" smtClean="0">
              <a:solidFill>
                <a:srgbClr val="000000"/>
              </a:solidFill>
            </a:endParaRPr>
          </a:p>
          <a:p>
            <a:pPr defTabSz="911837">
              <a:spcBef>
                <a:spcPct val="0"/>
              </a:spcBef>
            </a:pPr>
            <a:r>
              <a:rPr lang="en-US" sz="1800" b="1" dirty="0" smtClean="0">
                <a:solidFill>
                  <a:srgbClr val="000000"/>
                </a:solidFill>
              </a:rPr>
              <a:t>5000</a:t>
            </a:r>
            <a:r>
              <a:rPr lang="en-US" sz="1800" b="1" baseline="30000" dirty="0" smtClean="0">
                <a:solidFill>
                  <a:srgbClr val="000000"/>
                </a:solidFill>
              </a:rPr>
              <a:t>th</a:t>
            </a:r>
            <a:r>
              <a:rPr lang="en-US" sz="1800" b="1" dirty="0" smtClean="0">
                <a:solidFill>
                  <a:srgbClr val="000000"/>
                </a:solidFill>
              </a:rPr>
              <a:t> </a:t>
            </a:r>
            <a:r>
              <a:rPr lang="en-US" sz="1800" b="1" dirty="0" smtClean="0">
                <a:solidFill>
                  <a:srgbClr val="000000"/>
                </a:solidFill>
              </a:rPr>
              <a:t>item</a:t>
            </a:r>
            <a:endParaRPr lang="en-US" sz="1800" b="1" dirty="0">
              <a:solidFill>
                <a:srgbClr val="000000"/>
              </a:solidFill>
            </a:endParaRPr>
          </a:p>
          <a:p>
            <a:pPr defTabSz="911837">
              <a:spcBef>
                <a:spcPct val="0"/>
              </a:spcBef>
            </a:pPr>
            <a:r>
              <a:rPr lang="en-US" sz="1800" b="1" dirty="0" smtClean="0">
                <a:solidFill>
                  <a:srgbClr val="000000"/>
                </a:solidFill>
              </a:rPr>
              <a:t>January 2015</a:t>
            </a:r>
            <a:endParaRPr lang="en-US" sz="1800" b="1" dirty="0" smtClean="0">
              <a:solidFill>
                <a:srgbClr val="000000"/>
              </a:solidFill>
            </a:endParaRPr>
          </a:p>
          <a:p>
            <a:pPr defTabSz="911837">
              <a:spcBef>
                <a:spcPct val="0"/>
              </a:spcBef>
            </a:pPr>
            <a:endParaRPr lang="en-US" sz="1800" b="1" dirty="0" smtClean="0">
              <a:solidFill>
                <a:srgbClr val="000000"/>
              </a:solidFill>
            </a:endParaRPr>
          </a:p>
          <a:p>
            <a:pPr defTabSz="911837">
              <a:spcBef>
                <a:spcPct val="0"/>
              </a:spcBef>
            </a:pPr>
            <a:r>
              <a:rPr lang="en-US" sz="1800" b="1" dirty="0" smtClean="0">
                <a:solidFill>
                  <a:srgbClr val="000000"/>
                </a:solidFill>
              </a:rPr>
              <a:t>5173 </a:t>
            </a:r>
            <a:r>
              <a:rPr lang="en-US" sz="1800" b="1" dirty="0" smtClean="0">
                <a:solidFill>
                  <a:srgbClr val="000000"/>
                </a:solidFill>
              </a:rPr>
              <a:t>and counting!</a:t>
            </a:r>
          </a:p>
          <a:p>
            <a:pPr defTabSz="911837">
              <a:spcBef>
                <a:spcPct val="0"/>
              </a:spcBef>
            </a:pPr>
            <a:r>
              <a:rPr lang="en-US" sz="1800" b="1" dirty="0" smtClean="0">
                <a:solidFill>
                  <a:srgbClr val="000000"/>
                </a:solidFill>
              </a:rPr>
              <a:t>March 2015</a:t>
            </a:r>
            <a:endParaRPr lang="en-GB" sz="1800" b="1" dirty="0">
              <a:solidFill>
                <a:srgbClr val="0000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926" y="4941168"/>
            <a:ext cx="1382483" cy="1843311"/>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endParaRPr lang="en-GB" smtClean="0"/>
          </a:p>
        </p:txBody>
      </p:sp>
      <p:sp>
        <p:nvSpPr>
          <p:cNvPr id="56323" name="Rectangle 3"/>
          <p:cNvSpPr>
            <a:spLocks noGrp="1" noChangeArrowheads="1"/>
          </p:cNvSpPr>
          <p:nvPr>
            <p:ph type="body" idx="1"/>
          </p:nvPr>
        </p:nvSpPr>
        <p:spPr>
          <a:xfrm>
            <a:off x="250825" y="1600200"/>
            <a:ext cx="8435975" cy="5068888"/>
          </a:xfrm>
        </p:spPr>
        <p:txBody>
          <a:bodyPr/>
          <a:lstStyle/>
          <a:p>
            <a:pPr eaLnBrk="1" hangingPunct="1">
              <a:lnSpc>
                <a:spcPct val="80000"/>
              </a:lnSpc>
              <a:buFontTx/>
              <a:buNone/>
              <a:defRPr/>
            </a:pPr>
            <a:endParaRPr lang="en-GB" dirty="0" smtClean="0"/>
          </a:p>
          <a:p>
            <a:pPr eaLnBrk="1" hangingPunct="1">
              <a:lnSpc>
                <a:spcPct val="80000"/>
              </a:lnSpc>
              <a:buFontTx/>
              <a:buNone/>
              <a:defRPr/>
            </a:pPr>
            <a:r>
              <a:rPr lang="en-GB" dirty="0" smtClean="0"/>
              <a:t>Developments</a:t>
            </a:r>
          </a:p>
          <a:p>
            <a:pPr eaLnBrk="1" hangingPunct="1">
              <a:lnSpc>
                <a:spcPct val="80000"/>
              </a:lnSpc>
              <a:defRPr/>
            </a:pPr>
            <a:r>
              <a:rPr lang="en-GB" sz="2400" dirty="0" smtClean="0"/>
              <a:t>Number of theses in </a:t>
            </a:r>
            <a:r>
              <a:rPr lang="en-GB" sz="2400" dirty="0" err="1" smtClean="0"/>
              <a:t>Research@StAndrews:Full</a:t>
            </a:r>
            <a:r>
              <a:rPr lang="en-GB" sz="2400" dirty="0" smtClean="0"/>
              <a:t> Text = </a:t>
            </a:r>
            <a:r>
              <a:rPr lang="en-GB" sz="2400" dirty="0" smtClean="0"/>
              <a:t>c.1760 </a:t>
            </a:r>
            <a:r>
              <a:rPr lang="en-GB" sz="2400" dirty="0" smtClean="0"/>
              <a:t>as of </a:t>
            </a:r>
            <a:r>
              <a:rPr lang="en-GB" sz="2400" dirty="0" smtClean="0"/>
              <a:t>March 2015 </a:t>
            </a:r>
            <a:endParaRPr lang="en-GB" sz="2400" dirty="0" smtClean="0"/>
          </a:p>
          <a:p>
            <a:pPr marL="0" indent="0" eaLnBrk="1" hangingPunct="1">
              <a:lnSpc>
                <a:spcPct val="80000"/>
              </a:lnSpc>
              <a:buFontTx/>
              <a:buNone/>
              <a:defRPr/>
            </a:pPr>
            <a:endParaRPr lang="en-GB" sz="2800" dirty="0" smtClean="0"/>
          </a:p>
          <a:p>
            <a:pPr eaLnBrk="1" hangingPunct="1">
              <a:lnSpc>
                <a:spcPct val="80000"/>
              </a:lnSpc>
              <a:defRPr/>
            </a:pPr>
            <a:r>
              <a:rPr lang="en-US" sz="2400" dirty="0" smtClean="0"/>
              <a:t>Digitization of earlier theses </a:t>
            </a:r>
            <a:r>
              <a:rPr lang="en-US" sz="2400" dirty="0" err="1" smtClean="0"/>
              <a:t>eg</a:t>
            </a:r>
            <a:r>
              <a:rPr lang="en-US" sz="2400" dirty="0" smtClean="0"/>
              <a:t> CAS, </a:t>
            </a:r>
            <a:r>
              <a:rPr lang="en-US" sz="2400" dirty="0" err="1" smtClean="0"/>
              <a:t>Digi</a:t>
            </a:r>
            <a:r>
              <a:rPr lang="en-US" sz="2400" dirty="0" smtClean="0"/>
              <a:t>-Islam</a:t>
            </a:r>
          </a:p>
          <a:p>
            <a:pPr marL="0" indent="0" eaLnBrk="1" hangingPunct="1">
              <a:lnSpc>
                <a:spcPct val="80000"/>
              </a:lnSpc>
              <a:buFontTx/>
              <a:buNone/>
              <a:defRPr/>
            </a:pPr>
            <a:r>
              <a:rPr lang="en-GB" sz="2400" dirty="0" smtClean="0">
                <a:hlinkClick r:id="rId3"/>
              </a:rPr>
              <a:t>http://research-repository.st-andrews.ac.uk/handle/10023/281/browse?type=title&amp;submit_browse=Title</a:t>
            </a:r>
            <a:endParaRPr lang="en-GB" sz="2400"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2"/>
          <p:cNvSpPr>
            <a:spLocks noGrp="1"/>
          </p:cNvSpPr>
          <p:nvPr>
            <p:ph idx="1"/>
          </p:nvPr>
        </p:nvSpPr>
        <p:spPr>
          <a:xfrm>
            <a:off x="107950" y="1412875"/>
            <a:ext cx="8682038" cy="3168650"/>
          </a:xfrm>
          <a:solidFill>
            <a:schemeClr val="accent1"/>
          </a:solidFill>
        </p:spPr>
        <p:txBody>
          <a:bodyPr/>
          <a:lstStyle/>
          <a:p>
            <a:pPr marL="0" indent="0" eaLnBrk="1" hangingPunct="1">
              <a:lnSpc>
                <a:spcPct val="80000"/>
              </a:lnSpc>
              <a:buFontTx/>
              <a:buNone/>
            </a:pPr>
            <a:r>
              <a:rPr lang="en-US" sz="2400" b="1" smtClean="0"/>
              <a:t>Digitization of earlier theses</a:t>
            </a:r>
          </a:p>
          <a:p>
            <a:pPr marL="0" indent="0" eaLnBrk="1" hangingPunct="1">
              <a:lnSpc>
                <a:spcPct val="80000"/>
              </a:lnSpc>
              <a:buFontTx/>
              <a:buNone/>
            </a:pPr>
            <a:endParaRPr lang="en-US" sz="2000" b="1" smtClean="0"/>
          </a:p>
          <a:p>
            <a:pPr marL="0" indent="0" eaLnBrk="1" hangingPunct="1">
              <a:lnSpc>
                <a:spcPct val="80000"/>
              </a:lnSpc>
              <a:buFontTx/>
              <a:buNone/>
            </a:pPr>
            <a:r>
              <a:rPr lang="en-US" sz="2000" u="sng" smtClean="0"/>
              <a:t>Centre for Amerindian Studies</a:t>
            </a:r>
          </a:p>
          <a:p>
            <a:pPr marL="0" indent="0" eaLnBrk="1" hangingPunct="1">
              <a:lnSpc>
                <a:spcPct val="80000"/>
              </a:lnSpc>
              <a:buFontTx/>
              <a:buNone/>
            </a:pPr>
            <a:endParaRPr lang="en-US" sz="2000" smtClean="0"/>
          </a:p>
          <a:p>
            <a:pPr marL="0" indent="0" eaLnBrk="1" hangingPunct="1">
              <a:lnSpc>
                <a:spcPct val="80000"/>
              </a:lnSpc>
              <a:buFontTx/>
              <a:buNone/>
            </a:pPr>
            <a:r>
              <a:rPr lang="en-GB" sz="2000" smtClean="0">
                <a:hlinkClick r:id="rId2"/>
              </a:rPr>
              <a:t>http://research-repository.st-andrews.ac.uk/handle/10023/281/browse?type=title&amp;submit_browse=Title</a:t>
            </a:r>
            <a:endParaRPr lang="en-GB" sz="2000" smtClean="0"/>
          </a:p>
          <a:p>
            <a:pPr marL="0" indent="0" eaLnBrk="1" hangingPunct="1">
              <a:lnSpc>
                <a:spcPct val="80000"/>
              </a:lnSpc>
              <a:buFontTx/>
              <a:buNone/>
            </a:pPr>
            <a:endParaRPr lang="en-GB" sz="2000" smtClean="0"/>
          </a:p>
          <a:p>
            <a:pPr marL="0" indent="0">
              <a:buFontTx/>
              <a:buNone/>
            </a:pPr>
            <a:r>
              <a:rPr lang="en-GB" sz="2000" u="sng" smtClean="0"/>
              <a:t>Digital Islam project</a:t>
            </a:r>
            <a:r>
              <a:rPr lang="en-GB" sz="2000" smtClean="0"/>
              <a:t> 971 Ph.D. Islamic Studies theses are now </a:t>
            </a:r>
          </a:p>
          <a:p>
            <a:pPr marL="0" indent="0">
              <a:buFontTx/>
              <a:buNone/>
            </a:pPr>
            <a:r>
              <a:rPr lang="en-GB" sz="2000" smtClean="0"/>
              <a:t>available open access. St Andrews contribution</a:t>
            </a:r>
          </a:p>
          <a:p>
            <a:pPr marL="0" indent="0">
              <a:buFontTx/>
              <a:buNone/>
            </a:pPr>
            <a:endParaRPr lang="en-GB" sz="2000" smtClean="0"/>
          </a:p>
          <a:p>
            <a:pPr marL="0" indent="0">
              <a:buFontTx/>
              <a:buNone/>
            </a:pPr>
            <a:endParaRPr lang="en-GB" sz="2000" smtClean="0"/>
          </a:p>
        </p:txBody>
      </p:sp>
      <p:pic>
        <p:nvPicPr>
          <p:cNvPr id="819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4581525"/>
            <a:ext cx="8748713"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1939925"/>
            <a:ext cx="90487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003425"/>
            <a:ext cx="8763000"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384300"/>
            <a:ext cx="25527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76872"/>
            <a:ext cx="7610475"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72816"/>
            <a:ext cx="15240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59832" y="1700808"/>
            <a:ext cx="4572000" cy="437043"/>
          </a:xfrm>
          <a:prstGeom prst="rect">
            <a:avLst/>
          </a:prstGeom>
        </p:spPr>
        <p:txBody>
          <a:bodyPr>
            <a:spAutoFit/>
          </a:bodyPr>
          <a:lstStyle/>
          <a:p>
            <a:pPr marL="0" indent="0" eaLnBrk="1" hangingPunct="1">
              <a:lnSpc>
                <a:spcPct val="80000"/>
              </a:lnSpc>
              <a:buFontTx/>
              <a:buNone/>
              <a:defRPr/>
            </a:pPr>
            <a:r>
              <a:rPr lang="en-GB" sz="1400" dirty="0">
                <a:hlinkClick r:id="rId4"/>
              </a:rPr>
              <a:t>http://www.st-andrews.ac.uk/library/information/catalogues/seeker/</a:t>
            </a:r>
            <a:endParaRPr lang="en-GB" sz="1400" dirty="0"/>
          </a:p>
        </p:txBody>
      </p:sp>
    </p:spTree>
    <p:extLst>
      <p:ext uri="{BB962C8B-B14F-4D97-AF65-F5344CB8AC3E}">
        <p14:creationId xmlns:p14="http://schemas.microsoft.com/office/powerpoint/2010/main" val="722494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endParaRPr lang="en-GB" smtClean="0"/>
          </a:p>
        </p:txBody>
      </p:sp>
      <p:pic>
        <p:nvPicPr>
          <p:cNvPr id="839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1196975"/>
            <a:ext cx="4284663" cy="55435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292725" y="2349500"/>
            <a:ext cx="3527425" cy="4079875"/>
          </a:xfrm>
          <a:prstGeom prst="rect">
            <a:avLst/>
          </a:prstGeom>
          <a:noFill/>
        </p:spPr>
        <p:txBody>
          <a:bodyPr lIns="91184" tIns="45593" rIns="91184" bIns="45593">
            <a:spAutoFit/>
          </a:bodyPr>
          <a:lstStyle/>
          <a:p>
            <a:pPr marL="341939" indent="-341939" algn="l">
              <a:buFont typeface="Arial" pitchFamily="34" charset="0"/>
              <a:buChar char="•"/>
              <a:defRPr/>
            </a:pPr>
            <a:r>
              <a:rPr lang="en-GB" sz="1600" dirty="0" err="1"/>
              <a:t>EThOS</a:t>
            </a:r>
            <a:r>
              <a:rPr lang="en-GB" sz="1600" dirty="0"/>
              <a:t> totals </a:t>
            </a:r>
            <a:r>
              <a:rPr lang="en-GB" sz="1600" dirty="0" smtClean="0"/>
              <a:t>350,000 </a:t>
            </a:r>
            <a:r>
              <a:rPr lang="en-GB" sz="1600" dirty="0"/>
              <a:t>records, of which </a:t>
            </a:r>
            <a:r>
              <a:rPr lang="en-GB" sz="1600" dirty="0" smtClean="0"/>
              <a:t>120k </a:t>
            </a:r>
            <a:r>
              <a:rPr lang="en-GB" sz="1600" dirty="0"/>
              <a:t>are full text</a:t>
            </a:r>
          </a:p>
          <a:p>
            <a:pPr marL="341939" indent="-341939" algn="l">
              <a:buFont typeface="Arial" pitchFamily="34" charset="0"/>
              <a:buChar char="•"/>
              <a:defRPr/>
            </a:pPr>
            <a:r>
              <a:rPr lang="en-GB" sz="1600" dirty="0" err="1"/>
              <a:t>EThOS</a:t>
            </a:r>
            <a:r>
              <a:rPr lang="en-GB" sz="1600" dirty="0"/>
              <a:t> harvests our content</a:t>
            </a:r>
          </a:p>
          <a:p>
            <a:pPr marL="341939" indent="-341939" algn="l">
              <a:buFont typeface="Arial" pitchFamily="34" charset="0"/>
              <a:buChar char="•"/>
              <a:defRPr/>
            </a:pPr>
            <a:r>
              <a:rPr lang="en-GB" sz="1600" dirty="0"/>
              <a:t>Google harvests </a:t>
            </a:r>
            <a:r>
              <a:rPr lang="en-GB" sz="1600" dirty="0" err="1"/>
              <a:t>EThOS</a:t>
            </a:r>
            <a:endParaRPr lang="en-GB" sz="1600" dirty="0"/>
          </a:p>
          <a:p>
            <a:pPr marL="341939" indent="-341939" algn="l">
              <a:buFont typeface="Arial" pitchFamily="34" charset="0"/>
              <a:buChar char="•"/>
              <a:defRPr/>
            </a:pPr>
            <a:r>
              <a:rPr lang="en-US" sz="1600" dirty="0"/>
              <a:t>Retro </a:t>
            </a:r>
            <a:r>
              <a:rPr lang="en-US" sz="1600" dirty="0" err="1"/>
              <a:t>digitisation</a:t>
            </a:r>
            <a:r>
              <a:rPr lang="en-US" sz="1600" dirty="0"/>
              <a:t> of theses via </a:t>
            </a:r>
            <a:r>
              <a:rPr lang="en-US" sz="1600" dirty="0" err="1"/>
              <a:t>EThOS</a:t>
            </a:r>
            <a:r>
              <a:rPr lang="en-US" sz="1600" dirty="0"/>
              <a:t>. Researcher driven</a:t>
            </a:r>
          </a:p>
          <a:p>
            <a:pPr marL="341939" indent="-341939" algn="l">
              <a:buFont typeface="Arial" pitchFamily="34" charset="0"/>
              <a:buChar char="•"/>
              <a:defRPr/>
            </a:pPr>
            <a:r>
              <a:rPr lang="en-US" sz="1600" dirty="0"/>
              <a:t>Sept 2012. St Andrews in the top 20 UK institutions for referrals from </a:t>
            </a:r>
            <a:r>
              <a:rPr lang="en-US" sz="1600" dirty="0" err="1"/>
              <a:t>EThOS</a:t>
            </a:r>
            <a:r>
              <a:rPr lang="en-US" sz="1600" dirty="0"/>
              <a:t> to our repository</a:t>
            </a:r>
          </a:p>
          <a:p>
            <a:pPr marL="284946" indent="-284946" algn="l">
              <a:buFont typeface="Arial" pitchFamily="34" charset="0"/>
              <a:buChar char="•"/>
              <a:defRPr/>
            </a:pPr>
            <a:r>
              <a:rPr lang="en-GB" sz="1600" dirty="0"/>
              <a:t>Visibility - Open access theses are over 100 times more likely to be read than theses only available in paper format – and are cited far more often too</a:t>
            </a:r>
          </a:p>
          <a:p>
            <a:pPr marL="284946" indent="-284946" algn="l">
              <a:buFont typeface="Arial" pitchFamily="34" charset="0"/>
              <a:buChar char="•"/>
              <a:defRPr/>
            </a:pPr>
            <a:r>
              <a:rPr lang="en-GB" sz="1600" b="1" dirty="0">
                <a:hlinkClick r:id="rId3"/>
              </a:rPr>
              <a:t>http://ethos.bl.uk</a:t>
            </a:r>
            <a:endParaRPr lang="en-US" sz="16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Content Placeholder 3"/>
          <p:cNvSpPr>
            <a:spLocks noGrp="1"/>
          </p:cNvSpPr>
          <p:nvPr>
            <p:ph idx="1"/>
          </p:nvPr>
        </p:nvSpPr>
        <p:spPr/>
        <p:txBody>
          <a:bodyPr/>
          <a:lstStyle/>
          <a:p>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57522"/>
            <a:ext cx="9124950" cy="692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59488" y="5581623"/>
            <a:ext cx="2665462" cy="12820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0674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5946"/>
            <a:ext cx="8280920" cy="679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30624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5" y="198512"/>
            <a:ext cx="9169531" cy="6659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98280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endParaRPr lang="en-GB" smtClean="0"/>
          </a:p>
        </p:txBody>
      </p:sp>
      <p:sp>
        <p:nvSpPr>
          <p:cNvPr id="3" name="Content Placeholder 2"/>
          <p:cNvSpPr>
            <a:spLocks noGrp="1"/>
          </p:cNvSpPr>
          <p:nvPr>
            <p:ph idx="1"/>
          </p:nvPr>
        </p:nvSpPr>
        <p:spPr>
          <a:xfrm>
            <a:off x="23242" y="1196753"/>
            <a:ext cx="8229600" cy="2772122"/>
          </a:xfrm>
        </p:spPr>
        <p:txBody>
          <a:bodyPr/>
          <a:lstStyle/>
          <a:p>
            <a:pPr marL="0" indent="0">
              <a:buFontTx/>
              <a:buNone/>
              <a:defRPr/>
            </a:pPr>
            <a:r>
              <a:rPr lang="en-GB" dirty="0" smtClean="0"/>
              <a:t>Developments</a:t>
            </a:r>
          </a:p>
          <a:p>
            <a:pPr>
              <a:defRPr/>
            </a:pPr>
            <a:r>
              <a:rPr lang="en-US" sz="2800" dirty="0" smtClean="0"/>
              <a:t>Links to PURE the University Research Information System </a:t>
            </a:r>
            <a:r>
              <a:rPr lang="en-US" sz="2800" dirty="0" smtClean="0">
                <a:hlinkClick r:id="rId2"/>
              </a:rPr>
              <a:t>https://risweb.st-andrews.ac.uk/portal</a:t>
            </a:r>
            <a:endParaRPr lang="en-US" sz="2800" dirty="0" smtClean="0"/>
          </a:p>
          <a:p>
            <a:pPr>
              <a:defRPr/>
            </a:pPr>
            <a:endParaRPr lang="en-US" sz="2800" dirty="0"/>
          </a:p>
          <a:p>
            <a:pPr>
              <a:defRPr/>
            </a:pPr>
            <a:endParaRPr lang="en-GB" sz="2800" dirty="0"/>
          </a:p>
        </p:txBody>
      </p:sp>
      <p:pic>
        <p:nvPicPr>
          <p:cNvPr id="870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39" y="4898633"/>
            <a:ext cx="6336704" cy="622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216" y="3123724"/>
            <a:ext cx="7056784" cy="37380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endParaRPr lang="en-GB" smtClean="0"/>
          </a:p>
        </p:txBody>
      </p:sp>
      <p:sp>
        <p:nvSpPr>
          <p:cNvPr id="7171" name="Rectangle 3"/>
          <p:cNvSpPr>
            <a:spLocks noGrp="1" noChangeArrowheads="1"/>
          </p:cNvSpPr>
          <p:nvPr>
            <p:ph type="body" idx="1"/>
          </p:nvPr>
        </p:nvSpPr>
        <p:spPr>
          <a:xfrm>
            <a:off x="323850" y="1412776"/>
            <a:ext cx="8362950" cy="5400600"/>
          </a:xfrm>
        </p:spPr>
        <p:txBody>
          <a:bodyPr/>
          <a:lstStyle/>
          <a:p>
            <a:pPr eaLnBrk="1" hangingPunct="1">
              <a:lnSpc>
                <a:spcPct val="80000"/>
              </a:lnSpc>
              <a:buFontTx/>
              <a:buNone/>
              <a:defRPr/>
            </a:pPr>
            <a:r>
              <a:rPr lang="en-GB" dirty="0" smtClean="0"/>
              <a:t>Background</a:t>
            </a:r>
          </a:p>
          <a:p>
            <a:pPr eaLnBrk="1" hangingPunct="1">
              <a:lnSpc>
                <a:spcPct val="80000"/>
              </a:lnSpc>
              <a:buFontTx/>
              <a:buNone/>
              <a:defRPr/>
            </a:pPr>
            <a:r>
              <a:rPr lang="en-GB" sz="2000" dirty="0" smtClean="0"/>
              <a:t>National scene</a:t>
            </a:r>
          </a:p>
          <a:p>
            <a:pPr eaLnBrk="1" hangingPunct="1">
              <a:lnSpc>
                <a:spcPct val="80000"/>
              </a:lnSpc>
              <a:defRPr/>
            </a:pPr>
            <a:r>
              <a:rPr lang="en-GB" sz="2000" dirty="0" smtClean="0"/>
              <a:t>Contributing to UK wide project, </a:t>
            </a:r>
            <a:r>
              <a:rPr lang="en-GB" sz="2000" dirty="0" err="1" smtClean="0"/>
              <a:t>EThOS</a:t>
            </a:r>
            <a:r>
              <a:rPr lang="en-GB" sz="2000" dirty="0" smtClean="0"/>
              <a:t>  </a:t>
            </a:r>
            <a:r>
              <a:rPr lang="en-GB" sz="2000" dirty="0" smtClean="0">
                <a:hlinkClick r:id="rId3"/>
              </a:rPr>
              <a:t>http://ethos.bl.uk/</a:t>
            </a:r>
            <a:endParaRPr lang="en-GB" sz="2000" dirty="0" smtClean="0"/>
          </a:p>
          <a:p>
            <a:pPr eaLnBrk="1" hangingPunct="1">
              <a:lnSpc>
                <a:spcPct val="80000"/>
              </a:lnSpc>
              <a:buFontTx/>
              <a:buNone/>
              <a:defRPr/>
            </a:pPr>
            <a:r>
              <a:rPr lang="en-GB" sz="2000" dirty="0" smtClean="0"/>
              <a:t>Other UK sites</a:t>
            </a:r>
          </a:p>
          <a:p>
            <a:pPr eaLnBrk="1" hangingPunct="1">
              <a:lnSpc>
                <a:spcPct val="80000"/>
              </a:lnSpc>
              <a:defRPr/>
            </a:pPr>
            <a:r>
              <a:rPr lang="en-GB" sz="2000" dirty="0" smtClean="0">
                <a:hlinkClick r:id="rId4"/>
              </a:rPr>
              <a:t>http://theses.gla.ac.uk/</a:t>
            </a:r>
            <a:endParaRPr lang="en-GB" sz="2000" dirty="0" smtClean="0"/>
          </a:p>
          <a:p>
            <a:pPr eaLnBrk="1" hangingPunct="1">
              <a:lnSpc>
                <a:spcPct val="80000"/>
              </a:lnSpc>
              <a:defRPr/>
            </a:pPr>
            <a:r>
              <a:rPr lang="en-GB" sz="2000" dirty="0" smtClean="0">
                <a:hlinkClick r:id="rId5"/>
              </a:rPr>
              <a:t>https://dspace.lib.cranfield.ac.uk/</a:t>
            </a:r>
            <a:r>
              <a:rPr lang="en-GB" sz="2000" dirty="0" smtClean="0"/>
              <a:t> </a:t>
            </a:r>
          </a:p>
          <a:p>
            <a:pPr marL="0" indent="0" eaLnBrk="1" hangingPunct="1">
              <a:lnSpc>
                <a:spcPct val="80000"/>
              </a:lnSpc>
              <a:buFontTx/>
              <a:buNone/>
              <a:defRPr/>
            </a:pPr>
            <a:r>
              <a:rPr lang="en-GB" sz="2000" dirty="0" smtClean="0"/>
              <a:t>Many international projects </a:t>
            </a:r>
          </a:p>
          <a:p>
            <a:pPr eaLnBrk="1" hangingPunct="1">
              <a:lnSpc>
                <a:spcPct val="80000"/>
              </a:lnSpc>
              <a:buFontTx/>
              <a:buNone/>
              <a:defRPr/>
            </a:pPr>
            <a:r>
              <a:rPr lang="en-GB" sz="2000" dirty="0" err="1" smtClean="0"/>
              <a:t>Eg</a:t>
            </a:r>
            <a:r>
              <a:rPr lang="en-GB" sz="2000" dirty="0" smtClean="0"/>
              <a:t>  </a:t>
            </a:r>
            <a:r>
              <a:rPr lang="en-GB" sz="2000" dirty="0" smtClean="0">
                <a:hlinkClick r:id="rId6"/>
              </a:rPr>
              <a:t>http://scholar.lib.vt.edu/theses/</a:t>
            </a:r>
            <a:endParaRPr lang="en-GB" sz="2000" dirty="0" smtClean="0"/>
          </a:p>
          <a:p>
            <a:pPr eaLnBrk="1" hangingPunct="1">
              <a:lnSpc>
                <a:spcPct val="80000"/>
              </a:lnSpc>
              <a:buFontTx/>
              <a:buNone/>
              <a:defRPr/>
            </a:pPr>
            <a:endParaRPr lang="en-GB" sz="200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a:xfrm>
            <a:off x="179512" y="1293900"/>
            <a:ext cx="8579296" cy="5015420"/>
          </a:xfrm>
        </p:spPr>
        <p:txBody>
          <a:bodyPr/>
          <a:lstStyle/>
          <a:p>
            <a:pPr marL="0" indent="0">
              <a:buNone/>
            </a:pPr>
            <a:r>
              <a:rPr lang="en-GB" sz="2800" b="1" dirty="0" smtClean="0"/>
              <a:t>Text mining</a:t>
            </a:r>
            <a:endParaRPr lang="en-GB" sz="2800" b="1" dirty="0"/>
          </a:p>
          <a:p>
            <a:r>
              <a:rPr lang="en-US" sz="2400" dirty="0"/>
              <a:t>British Library and National Compound Collection Initiative</a:t>
            </a:r>
            <a:endParaRPr lang="en-GB" sz="2400" dirty="0"/>
          </a:p>
          <a:p>
            <a:r>
              <a:rPr lang="en-GB" sz="2400" dirty="0" smtClean="0"/>
              <a:t>c. 100 open access theses made available to the RSC project in May 2014 and compounds deposited in </a:t>
            </a:r>
            <a:r>
              <a:rPr lang="en-GB" sz="2400" dirty="0" err="1" smtClean="0"/>
              <a:t>ChemSpider</a:t>
            </a:r>
            <a:r>
              <a:rPr lang="en-GB" sz="2400" dirty="0"/>
              <a:t> </a:t>
            </a:r>
            <a:r>
              <a:rPr lang="en-GB" sz="2400" dirty="0">
                <a:hlinkClick r:id="rId2"/>
              </a:rPr>
              <a:t>http://www.chemspider.com/</a:t>
            </a:r>
            <a:r>
              <a:rPr lang="en-GB" sz="2400" dirty="0" smtClean="0">
                <a:hlinkClick r:id="rId2"/>
              </a:rPr>
              <a:t>  </a:t>
            </a:r>
            <a:endParaRPr lang="en-GB" sz="2400" dirty="0"/>
          </a:p>
          <a:p>
            <a:r>
              <a:rPr lang="en-GB" sz="2400" u="sng" dirty="0">
                <a:hlinkClick r:id="rId3"/>
              </a:rPr>
              <a:t>http://www.chemspider.com/Thesis.aspx?thesis_id=692</a:t>
            </a:r>
            <a:r>
              <a:rPr lang="en-GB" sz="2400" dirty="0"/>
              <a:t> </a:t>
            </a:r>
          </a:p>
          <a:p>
            <a:r>
              <a:rPr lang="en-GB" sz="2400" u="sng" dirty="0">
                <a:hlinkClick r:id="rId4"/>
              </a:rPr>
              <a:t>http://www.chemspider.com/Thesis.aspx?thesis_id=687</a:t>
            </a:r>
            <a:endParaRPr lang="en-GB" sz="2400" dirty="0">
              <a:solidFill>
                <a:srgbClr val="FF0000"/>
              </a:solidFill>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 y="5015565"/>
            <a:ext cx="9003766" cy="717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1397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endParaRPr lang="en-GB" smtClean="0"/>
          </a:p>
        </p:txBody>
      </p:sp>
      <p:sp>
        <p:nvSpPr>
          <p:cNvPr id="3" name="Content Placeholder 2"/>
          <p:cNvSpPr>
            <a:spLocks noGrp="1"/>
          </p:cNvSpPr>
          <p:nvPr>
            <p:ph idx="1"/>
          </p:nvPr>
        </p:nvSpPr>
        <p:spPr>
          <a:xfrm>
            <a:off x="251520" y="1340768"/>
            <a:ext cx="8569325" cy="5113337"/>
          </a:xfrm>
        </p:spPr>
        <p:txBody>
          <a:bodyPr/>
          <a:lstStyle/>
          <a:p>
            <a:pPr marL="0" indent="0">
              <a:buFontTx/>
              <a:buNone/>
              <a:defRPr/>
            </a:pPr>
            <a:r>
              <a:rPr lang="en-US" sz="2400" b="1" dirty="0" smtClean="0"/>
              <a:t>Developments and Open </a:t>
            </a:r>
            <a:r>
              <a:rPr lang="en-US" sz="2400" b="1" dirty="0"/>
              <a:t>access support </a:t>
            </a:r>
            <a:endParaRPr lang="en-US" sz="2400" b="1" dirty="0" smtClean="0"/>
          </a:p>
          <a:p>
            <a:pPr>
              <a:defRPr/>
            </a:pPr>
            <a:r>
              <a:rPr lang="en-US" sz="1800" dirty="0" smtClean="0"/>
              <a:t>Open </a:t>
            </a:r>
            <a:r>
              <a:rPr lang="en-US" sz="1800" dirty="0"/>
              <a:t>access blog has news stories </a:t>
            </a:r>
            <a:r>
              <a:rPr lang="en-US" sz="1800" dirty="0">
                <a:hlinkClick r:id="rId2"/>
              </a:rPr>
              <a:t>http://univstandrews-oaresearch.blogspot.co.uk/</a:t>
            </a:r>
            <a:endParaRPr lang="en-US" sz="1800" dirty="0"/>
          </a:p>
          <a:p>
            <a:pPr>
              <a:defRPr/>
            </a:pPr>
            <a:r>
              <a:rPr lang="en-US" sz="1800" dirty="0"/>
              <a:t>Open access support email </a:t>
            </a:r>
            <a:r>
              <a:rPr lang="en-GB" sz="1800" dirty="0">
                <a:hlinkClick r:id="rId3"/>
              </a:rPr>
              <a:t>open-access-support@st-andrews.ac.uk</a:t>
            </a:r>
            <a:endParaRPr lang="en-GB" sz="1800" dirty="0"/>
          </a:p>
          <a:p>
            <a:pPr eaLnBrk="1" hangingPunct="1">
              <a:lnSpc>
                <a:spcPct val="80000"/>
              </a:lnSpc>
              <a:defRPr/>
            </a:pPr>
            <a:r>
              <a:rPr lang="en-GB" sz="1800" dirty="0" smtClean="0"/>
              <a:t>Crawling </a:t>
            </a:r>
            <a:r>
              <a:rPr lang="en-GB" sz="1800" dirty="0"/>
              <a:t>and indexing by search engines</a:t>
            </a:r>
          </a:p>
          <a:p>
            <a:pPr eaLnBrk="1" hangingPunct="1">
              <a:lnSpc>
                <a:spcPct val="80000"/>
              </a:lnSpc>
              <a:defRPr/>
            </a:pPr>
            <a:r>
              <a:rPr lang="en-GB" sz="1800" dirty="0" smtClean="0"/>
              <a:t>Harvesting </a:t>
            </a:r>
            <a:r>
              <a:rPr lang="en-GB" sz="1800" dirty="0"/>
              <a:t>by other specific services </a:t>
            </a:r>
            <a:r>
              <a:rPr lang="en-GB" sz="1800" dirty="0" err="1"/>
              <a:t>eg</a:t>
            </a:r>
            <a:r>
              <a:rPr lang="en-GB" sz="1800" dirty="0"/>
              <a:t> </a:t>
            </a:r>
            <a:r>
              <a:rPr lang="en-GB" sz="1800" dirty="0" err="1" smtClean="0"/>
              <a:t>OAIster</a:t>
            </a:r>
            <a:endParaRPr lang="en-GB" sz="1800" dirty="0"/>
          </a:p>
          <a:p>
            <a:pPr marL="341099" indent="-341099">
              <a:defRPr/>
            </a:pPr>
            <a:r>
              <a:rPr lang="en-GB" sz="1800" dirty="0"/>
              <a:t>Google analytics statistics visible to authors and </a:t>
            </a:r>
            <a:r>
              <a:rPr lang="en-GB" sz="1800" dirty="0" smtClean="0"/>
              <a:t>users</a:t>
            </a:r>
          </a:p>
          <a:p>
            <a:pPr marL="341099" indent="-341099">
              <a:defRPr/>
            </a:pPr>
            <a:r>
              <a:rPr lang="en-GB" sz="1800" dirty="0" smtClean="0"/>
              <a:t>Library </a:t>
            </a:r>
            <a:r>
              <a:rPr lang="en-GB" sz="1800" dirty="0" smtClean="0"/>
              <a:t>web pages </a:t>
            </a:r>
            <a:r>
              <a:rPr lang="en-GB" sz="1800" dirty="0">
                <a:hlinkClick r:id="rId4"/>
              </a:rPr>
              <a:t>http://www.st-andrews.ac.uk/library/services/researchsupport/openaccess</a:t>
            </a:r>
            <a:r>
              <a:rPr lang="en-GB" sz="1800" dirty="0" smtClean="0">
                <a:hlinkClick r:id="rId4"/>
              </a:rPr>
              <a:t>/</a:t>
            </a:r>
            <a:endParaRPr lang="en-GB" sz="1800" dirty="0" smtClean="0"/>
          </a:p>
          <a:p>
            <a:pPr marL="341099" indent="-341099">
              <a:defRPr/>
            </a:pPr>
            <a:r>
              <a:rPr lang="en-GB" sz="1800" dirty="0" err="1" smtClean="0"/>
              <a:t>Libguides</a:t>
            </a:r>
            <a:r>
              <a:rPr lang="en-GB" sz="1800" dirty="0" smtClean="0"/>
              <a:t> on open access, open access books and Creative commons licences </a:t>
            </a:r>
            <a:r>
              <a:rPr lang="en-GB" sz="1800" dirty="0">
                <a:hlinkClick r:id="rId5"/>
              </a:rPr>
              <a:t>http://</a:t>
            </a:r>
            <a:r>
              <a:rPr lang="en-GB" sz="1800" dirty="0" smtClean="0">
                <a:hlinkClick r:id="rId5"/>
              </a:rPr>
              <a:t>libguides.st-andrews.ac.uk/openaccess</a:t>
            </a:r>
            <a:endParaRPr lang="en-GB" sz="1800" dirty="0" smtClean="0"/>
          </a:p>
          <a:p>
            <a:pPr marL="341099" indent="-341099">
              <a:defRPr/>
            </a:pPr>
            <a:r>
              <a:rPr lang="en-GB" sz="1800" dirty="0" smtClean="0"/>
              <a:t>Journal </a:t>
            </a:r>
            <a:r>
              <a:rPr lang="en-GB" sz="1800" dirty="0"/>
              <a:t>hosting service </a:t>
            </a:r>
            <a:r>
              <a:rPr lang="en-GB" sz="1800" dirty="0">
                <a:hlinkClick r:id="rId6"/>
              </a:rPr>
              <a:t>http://www.st-andrews.ac.uk/library/services/researchsupport/journalhosting</a:t>
            </a:r>
            <a:r>
              <a:rPr lang="en-GB" sz="1800" dirty="0" smtClean="0">
                <a:hlinkClick r:id="rId6"/>
              </a:rPr>
              <a:t>/</a:t>
            </a:r>
            <a:endParaRPr lang="en-GB" sz="1800" dirty="0" smtClean="0"/>
          </a:p>
          <a:p>
            <a:pPr marL="341099" indent="-341099">
              <a:defRPr/>
            </a:pPr>
            <a:r>
              <a:rPr lang="en-GB" sz="1800" dirty="0" smtClean="0"/>
              <a:t>DOI’s   Digital Object Identifiers</a:t>
            </a:r>
          </a:p>
          <a:p>
            <a:pPr marL="341099" indent="-341099">
              <a:defRPr/>
            </a:pPr>
            <a:r>
              <a:rPr lang="en-GB" sz="1800" dirty="0" smtClean="0"/>
              <a:t>ORCID   </a:t>
            </a:r>
            <a:r>
              <a:rPr lang="en-GB" sz="1800" dirty="0" smtClean="0"/>
              <a:t>orcid.org</a:t>
            </a:r>
            <a:r>
              <a:rPr lang="en-GB" sz="1800" i="1" dirty="0" smtClean="0"/>
              <a:t> </a:t>
            </a:r>
            <a:endParaRPr lang="en-GB" sz="1800" dirty="0"/>
          </a:p>
          <a:p>
            <a:pPr marL="341099" indent="-341099">
              <a:defRPr/>
            </a:pPr>
            <a:r>
              <a:rPr lang="en-GB" sz="1800" dirty="0" smtClean="0"/>
              <a:t>Project to digitise 2000 theses in 2015/16</a:t>
            </a:r>
            <a:endParaRPr lang="en-GB" sz="1800" dirty="0" smtClean="0"/>
          </a:p>
          <a:p>
            <a:pPr marL="0" indent="0">
              <a:buNone/>
              <a:defRPr/>
            </a:pPr>
            <a:endParaRPr lang="en-GB" sz="2000" dirty="0" smtClean="0"/>
          </a:p>
          <a:p>
            <a:pPr marL="341099" indent="-341099">
              <a:defRPr/>
            </a:pPr>
            <a:endParaRPr lang="en-GB" sz="2000" dirty="0"/>
          </a:p>
          <a:p>
            <a:pPr marL="341099" indent="-341099">
              <a:defRPr/>
            </a:pPr>
            <a:endParaRPr lang="en-GB" sz="2000" dirty="0" smtClean="0"/>
          </a:p>
          <a:p>
            <a:pPr marL="341099" indent="-341099">
              <a:defRPr/>
            </a:pPr>
            <a:endParaRPr lang="en-GB" sz="2000" dirty="0"/>
          </a:p>
          <a:p>
            <a:pPr>
              <a:defRPr/>
            </a:pPr>
            <a:endParaRPr lang="en-GB" sz="2400" dirty="0"/>
          </a:p>
        </p:txBody>
      </p:sp>
      <p:pic>
        <p:nvPicPr>
          <p:cNvPr id="8499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7250" y="6308725"/>
            <a:ext cx="31924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9" name="Rectangle 8"/>
          <p:cNvSpPr/>
          <p:nvPr/>
        </p:nvSpPr>
        <p:spPr>
          <a:xfrm>
            <a:off x="1041400" y="1484313"/>
            <a:ext cx="6408738" cy="1667892"/>
          </a:xfrm>
          <a:prstGeom prst="rect">
            <a:avLst/>
          </a:prstGeom>
          <a:solidFill>
            <a:schemeClr val="accent1"/>
          </a:solidFill>
        </p:spPr>
        <p:txBody>
          <a:bodyPr lIns="91184" tIns="45593" rIns="91184" bIns="45593">
            <a:spAutoFit/>
          </a:bodyPr>
          <a:lstStyle/>
          <a:p>
            <a:pPr>
              <a:defRPr/>
            </a:pPr>
            <a:r>
              <a:rPr lang="en-US" kern="0" dirty="0" err="1">
                <a:solidFill>
                  <a:srgbClr val="000000"/>
                </a:solidFill>
                <a:latin typeface="Arial"/>
                <a:ea typeface="+mj-ea"/>
                <a:cs typeface="Arial"/>
              </a:rPr>
              <a:t>Research@StAndrews:Full</a:t>
            </a:r>
            <a:r>
              <a:rPr lang="en-US" kern="0" dirty="0">
                <a:solidFill>
                  <a:srgbClr val="000000"/>
                </a:solidFill>
                <a:latin typeface="Arial"/>
                <a:ea typeface="+mj-ea"/>
                <a:cs typeface="Arial"/>
              </a:rPr>
              <a:t> text </a:t>
            </a:r>
            <a:br>
              <a:rPr lang="en-US" kern="0" dirty="0">
                <a:solidFill>
                  <a:srgbClr val="000000"/>
                </a:solidFill>
                <a:latin typeface="Arial"/>
                <a:ea typeface="+mj-ea"/>
                <a:cs typeface="Arial"/>
              </a:rPr>
            </a:br>
            <a:r>
              <a:rPr lang="en-US" kern="0" dirty="0">
                <a:solidFill>
                  <a:srgbClr val="000000"/>
                </a:solidFill>
                <a:latin typeface="Arial"/>
                <a:cs typeface="Arial"/>
              </a:rPr>
              <a:t>Content totals </a:t>
            </a:r>
            <a:r>
              <a:rPr lang="en-US" kern="0" dirty="0" smtClean="0">
                <a:solidFill>
                  <a:srgbClr val="000000"/>
                </a:solidFill>
                <a:latin typeface="Arial"/>
                <a:cs typeface="Arial"/>
              </a:rPr>
              <a:t>2006-2015</a:t>
            </a:r>
            <a:endParaRPr lang="en-US" kern="0" dirty="0">
              <a:solidFill>
                <a:srgbClr val="000000"/>
              </a:solidFill>
              <a:latin typeface="Arial"/>
              <a:cs typeface="Arial"/>
            </a:endParaRPr>
          </a:p>
          <a:p>
            <a:pPr>
              <a:defRPr/>
            </a:pPr>
            <a:r>
              <a:rPr lang="en-US" kern="0" dirty="0" smtClean="0">
                <a:solidFill>
                  <a:srgbClr val="000000"/>
                </a:solidFill>
                <a:latin typeface="Arial"/>
                <a:cs typeface="Arial"/>
              </a:rPr>
              <a:t>March 2015= 5173 </a:t>
            </a:r>
            <a:r>
              <a:rPr lang="en-US" kern="0" dirty="0" smtClean="0">
                <a:solidFill>
                  <a:srgbClr val="000000"/>
                </a:solidFill>
                <a:latin typeface="Arial"/>
                <a:cs typeface="Arial"/>
              </a:rPr>
              <a:t>items</a:t>
            </a:r>
            <a:endParaRPr lang="en-GB" dirty="0"/>
          </a:p>
        </p:txBody>
      </p:sp>
      <p:pic>
        <p:nvPicPr>
          <p:cNvPr id="3" name="Picture 2"/>
          <p:cNvPicPr>
            <a:picLocks noChangeAspect="1"/>
          </p:cNvPicPr>
          <p:nvPr/>
        </p:nvPicPr>
        <p:blipFill>
          <a:blip r:embed="rId3"/>
          <a:stretch>
            <a:fillRect/>
          </a:stretch>
        </p:blipFill>
        <p:spPr>
          <a:xfrm>
            <a:off x="1691680" y="3179268"/>
            <a:ext cx="5328592" cy="3510305"/>
          </a:xfrm>
          <a:prstGeom prst="rect">
            <a:avLst/>
          </a:prstGeom>
          <a:ln w="12700">
            <a:solidFill>
              <a:schemeClr val="accent1"/>
            </a:solidFill>
          </a:ln>
        </p:spPr>
      </p:pic>
    </p:spTree>
    <p:extLst>
      <p:ext uri="{BB962C8B-B14F-4D97-AF65-F5344CB8AC3E}">
        <p14:creationId xmlns:p14="http://schemas.microsoft.com/office/powerpoint/2010/main" val="8220412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251520" y="1196752"/>
            <a:ext cx="8229600" cy="1069975"/>
          </a:xfrm>
          <a:solidFill>
            <a:schemeClr val="accent1"/>
          </a:solidFill>
          <a:ln>
            <a:solidFill>
              <a:schemeClr val="accent1"/>
            </a:solidFill>
          </a:ln>
        </p:spPr>
        <p:txBody>
          <a:bodyPr/>
          <a:lstStyle/>
          <a:p>
            <a:r>
              <a:rPr lang="en-US" sz="3200" dirty="0" err="1"/>
              <a:t>Research@StAndrews:Full</a:t>
            </a:r>
            <a:r>
              <a:rPr lang="en-US" sz="3200" dirty="0"/>
              <a:t> text </a:t>
            </a:r>
            <a:br>
              <a:rPr lang="en-US" sz="3200" dirty="0"/>
            </a:br>
            <a:r>
              <a:rPr lang="en-US" sz="3200" dirty="0"/>
              <a:t>Content by type </a:t>
            </a:r>
            <a:r>
              <a:rPr lang="en-US" sz="3200" dirty="0" smtClean="0"/>
              <a:t>March 2015</a:t>
            </a:r>
            <a:endParaRPr lang="en-GB" sz="3200" dirty="0"/>
          </a:p>
        </p:txBody>
      </p:sp>
      <p:pic>
        <p:nvPicPr>
          <p:cNvPr id="2" name="Picture 1"/>
          <p:cNvPicPr>
            <a:picLocks noChangeAspect="1"/>
          </p:cNvPicPr>
          <p:nvPr/>
        </p:nvPicPr>
        <p:blipFill>
          <a:blip r:embed="rId2"/>
          <a:stretch>
            <a:fillRect/>
          </a:stretch>
        </p:blipFill>
        <p:spPr>
          <a:xfrm>
            <a:off x="971600" y="2564904"/>
            <a:ext cx="7049166" cy="4032448"/>
          </a:xfrm>
          <a:prstGeom prst="rect">
            <a:avLst/>
          </a:prstGeom>
        </p:spPr>
      </p:pic>
    </p:spTree>
    <p:extLst>
      <p:ext uri="{BB962C8B-B14F-4D97-AF65-F5344CB8AC3E}">
        <p14:creationId xmlns:p14="http://schemas.microsoft.com/office/powerpoint/2010/main" val="5221992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TextBox 2"/>
          <p:cNvSpPr txBox="1"/>
          <p:nvPr/>
        </p:nvSpPr>
        <p:spPr>
          <a:xfrm>
            <a:off x="539552" y="5730370"/>
            <a:ext cx="7777508" cy="904863"/>
          </a:xfrm>
          <a:prstGeom prst="rect">
            <a:avLst/>
          </a:prstGeom>
          <a:noFill/>
        </p:spPr>
        <p:txBody>
          <a:bodyPr wrap="square" rtlCol="0">
            <a:spAutoFit/>
          </a:bodyPr>
          <a:lstStyle/>
          <a:p>
            <a:r>
              <a:rPr lang="en-GB" sz="2400" b="1" dirty="0"/>
              <a:t>Global accesses </a:t>
            </a:r>
            <a:r>
              <a:rPr lang="en-GB" sz="2400" b="1" dirty="0" smtClean="0"/>
              <a:t>March 2014– March 2015</a:t>
            </a:r>
            <a:endParaRPr lang="en-GB" sz="2400" b="1" dirty="0"/>
          </a:p>
          <a:p>
            <a:r>
              <a:rPr lang="en-GB" sz="2400" dirty="0"/>
              <a:t>104,456</a:t>
            </a:r>
            <a:endParaRPr lang="en-GB" sz="2400" dirty="0"/>
          </a:p>
        </p:txBody>
      </p:sp>
      <p:pic>
        <p:nvPicPr>
          <p:cNvPr id="5" name="Picture 4"/>
          <p:cNvPicPr>
            <a:picLocks noChangeAspect="1"/>
          </p:cNvPicPr>
          <p:nvPr/>
        </p:nvPicPr>
        <p:blipFill>
          <a:blip r:embed="rId2"/>
          <a:stretch>
            <a:fillRect/>
          </a:stretch>
        </p:blipFill>
        <p:spPr>
          <a:xfrm>
            <a:off x="271463" y="1530097"/>
            <a:ext cx="8477250" cy="4000500"/>
          </a:xfrm>
          <a:prstGeom prst="rect">
            <a:avLst/>
          </a:prstGeom>
        </p:spPr>
      </p:pic>
    </p:spTree>
    <p:extLst>
      <p:ext uri="{BB962C8B-B14F-4D97-AF65-F5344CB8AC3E}">
        <p14:creationId xmlns:p14="http://schemas.microsoft.com/office/powerpoint/2010/main" val="23540589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222" y="188640"/>
            <a:ext cx="8229600" cy="1069975"/>
          </a:xfrm>
        </p:spPr>
        <p:txBody>
          <a:bodyPr/>
          <a:lstStyle/>
          <a:p>
            <a:endParaRPr lang="en-GB"/>
          </a:p>
        </p:txBody>
      </p:sp>
      <p:sp>
        <p:nvSpPr>
          <p:cNvPr id="8" name="TextBox 7"/>
          <p:cNvSpPr txBox="1"/>
          <p:nvPr/>
        </p:nvSpPr>
        <p:spPr>
          <a:xfrm>
            <a:off x="599525" y="1720749"/>
            <a:ext cx="7721216" cy="461665"/>
          </a:xfrm>
          <a:prstGeom prst="rect">
            <a:avLst/>
          </a:prstGeom>
          <a:noFill/>
        </p:spPr>
        <p:txBody>
          <a:bodyPr wrap="none" rtlCol="0">
            <a:spAutoFit/>
          </a:bodyPr>
          <a:lstStyle/>
          <a:p>
            <a:r>
              <a:rPr lang="en-US" sz="2400" b="1" dirty="0" smtClean="0"/>
              <a:t>Visits by top ten countries </a:t>
            </a:r>
            <a:r>
              <a:rPr lang="en-US" sz="2400" b="1" dirty="0" smtClean="0"/>
              <a:t>March 2014– March 2015</a:t>
            </a:r>
            <a:endParaRPr lang="en-GB" sz="2400" b="1" dirty="0"/>
          </a:p>
        </p:txBody>
      </p:sp>
      <p:pic>
        <p:nvPicPr>
          <p:cNvPr id="3" name="Picture 2"/>
          <p:cNvPicPr>
            <a:picLocks noChangeAspect="1"/>
          </p:cNvPicPr>
          <p:nvPr/>
        </p:nvPicPr>
        <p:blipFill>
          <a:blip r:embed="rId2"/>
          <a:stretch>
            <a:fillRect/>
          </a:stretch>
        </p:blipFill>
        <p:spPr>
          <a:xfrm>
            <a:off x="63377" y="2348880"/>
            <a:ext cx="9077372" cy="3744416"/>
          </a:xfrm>
          <a:prstGeom prst="rect">
            <a:avLst/>
          </a:prstGeom>
        </p:spPr>
      </p:pic>
    </p:spTree>
    <p:extLst>
      <p:ext uri="{BB962C8B-B14F-4D97-AF65-F5344CB8AC3E}">
        <p14:creationId xmlns:p14="http://schemas.microsoft.com/office/powerpoint/2010/main" val="38578324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Title 5"/>
          <p:cNvSpPr txBox="1">
            <a:spLocks/>
          </p:cNvSpPr>
          <p:nvPr/>
        </p:nvSpPr>
        <p:spPr bwMode="auto">
          <a:xfrm>
            <a:off x="107504" y="1052736"/>
            <a:ext cx="8928992"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r>
              <a:rPr lang="en-US" sz="2800" b="1" dirty="0" smtClean="0">
                <a:ea typeface="ＭＳ Ｐゴシック" pitchFamily="34" charset="-128"/>
              </a:rPr>
              <a:t>Traffic sources </a:t>
            </a:r>
            <a:r>
              <a:rPr lang="en-US" sz="2800" b="1" dirty="0" smtClean="0">
                <a:ea typeface="ＭＳ Ｐゴシック" pitchFamily="34" charset="-128"/>
              </a:rPr>
              <a:t>March 2014 </a:t>
            </a:r>
            <a:r>
              <a:rPr lang="en-US" sz="2800" b="1" dirty="0" smtClean="0">
                <a:ea typeface="ＭＳ Ｐゴシック" pitchFamily="34" charset="-128"/>
              </a:rPr>
              <a:t>- </a:t>
            </a:r>
            <a:r>
              <a:rPr lang="en-US" sz="2800" b="1" dirty="0" smtClean="0">
                <a:ea typeface="ＭＳ Ｐゴシック" pitchFamily="34" charset="-128"/>
              </a:rPr>
              <a:t>March 2015</a:t>
            </a:r>
            <a:endParaRPr lang="en-GB" sz="2800" b="1" dirty="0" smtClean="0">
              <a:ea typeface="ＭＳ Ｐゴシック" pitchFamily="34" charset="-128"/>
            </a:endParaRPr>
          </a:p>
        </p:txBody>
      </p:sp>
      <p:pic>
        <p:nvPicPr>
          <p:cNvPr id="5" name="Picture 4"/>
          <p:cNvPicPr>
            <a:picLocks noChangeAspect="1"/>
          </p:cNvPicPr>
          <p:nvPr/>
        </p:nvPicPr>
        <p:blipFill>
          <a:blip r:embed="rId2"/>
          <a:stretch>
            <a:fillRect/>
          </a:stretch>
        </p:blipFill>
        <p:spPr>
          <a:xfrm>
            <a:off x="1" y="1793628"/>
            <a:ext cx="9036496" cy="4526433"/>
          </a:xfrm>
          <a:prstGeom prst="rect">
            <a:avLst/>
          </a:prstGeom>
        </p:spPr>
      </p:pic>
    </p:spTree>
    <p:extLst>
      <p:ext uri="{BB962C8B-B14F-4D97-AF65-F5344CB8AC3E}">
        <p14:creationId xmlns:p14="http://schemas.microsoft.com/office/powerpoint/2010/main" val="41898521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Box 2"/>
          <p:cNvSpPr txBox="1"/>
          <p:nvPr/>
        </p:nvSpPr>
        <p:spPr>
          <a:xfrm>
            <a:off x="749156" y="1700808"/>
            <a:ext cx="6462026" cy="523220"/>
          </a:xfrm>
          <a:prstGeom prst="rect">
            <a:avLst/>
          </a:prstGeom>
          <a:noFill/>
        </p:spPr>
        <p:txBody>
          <a:bodyPr wrap="none" rtlCol="0">
            <a:spAutoFit/>
          </a:bodyPr>
          <a:lstStyle/>
          <a:p>
            <a:r>
              <a:rPr lang="en-GB" sz="2800" b="1" dirty="0" smtClean="0"/>
              <a:t>Page views </a:t>
            </a:r>
            <a:r>
              <a:rPr lang="en-GB" sz="2800" b="1" dirty="0" smtClean="0"/>
              <a:t>March 2014 </a:t>
            </a:r>
            <a:r>
              <a:rPr lang="en-GB" sz="2800" b="1" dirty="0" smtClean="0"/>
              <a:t>- </a:t>
            </a:r>
            <a:r>
              <a:rPr lang="en-GB" sz="2800" b="1" dirty="0" smtClean="0"/>
              <a:t>March 2015</a:t>
            </a:r>
            <a:endParaRPr lang="en-GB" sz="2800" b="1" dirty="0"/>
          </a:p>
        </p:txBody>
      </p:sp>
      <p:pic>
        <p:nvPicPr>
          <p:cNvPr id="4" name="Picture 3"/>
          <p:cNvPicPr>
            <a:picLocks noChangeAspect="1"/>
          </p:cNvPicPr>
          <p:nvPr/>
        </p:nvPicPr>
        <p:blipFill>
          <a:blip r:embed="rId2"/>
          <a:stretch>
            <a:fillRect/>
          </a:stretch>
        </p:blipFill>
        <p:spPr>
          <a:xfrm>
            <a:off x="717573" y="2266408"/>
            <a:ext cx="7598233" cy="4032448"/>
          </a:xfrm>
          <a:prstGeom prst="rect">
            <a:avLst/>
          </a:prstGeom>
        </p:spPr>
      </p:pic>
    </p:spTree>
    <p:extLst>
      <p:ext uri="{BB962C8B-B14F-4D97-AF65-F5344CB8AC3E}">
        <p14:creationId xmlns:p14="http://schemas.microsoft.com/office/powerpoint/2010/main" val="6673630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Content Placeholder 3"/>
          <p:cNvSpPr txBox="1">
            <a:spLocks noGrp="1"/>
          </p:cNvSpPr>
          <p:nvPr>
            <p:ph idx="1"/>
          </p:nvPr>
        </p:nvSpPr>
        <p:spPr>
          <a:xfrm>
            <a:off x="251520" y="1600224"/>
            <a:ext cx="8064896" cy="522996"/>
          </a:xfrm>
          <a:prstGeom prst="rect">
            <a:avLst/>
          </a:prstGeom>
          <a:noFill/>
        </p:spPr>
        <p:txBody>
          <a:bodyPr wrap="square" rtlCol="0">
            <a:spAutoFit/>
          </a:bodyPr>
          <a:lstStyle/>
          <a:p>
            <a:pPr marL="0" indent="0">
              <a:buNone/>
            </a:pPr>
            <a:r>
              <a:rPr lang="en-GB" sz="2800" b="1" dirty="0" smtClean="0"/>
              <a:t> Downloads </a:t>
            </a:r>
            <a:r>
              <a:rPr lang="en-US" sz="2800" b="1" dirty="0" smtClean="0">
                <a:ea typeface="ＭＳ Ｐゴシック" pitchFamily="34" charset="-128"/>
              </a:rPr>
              <a:t>March 2014 </a:t>
            </a:r>
            <a:r>
              <a:rPr lang="en-US" sz="2800" b="1" dirty="0">
                <a:ea typeface="ＭＳ Ｐゴシック" pitchFamily="34" charset="-128"/>
              </a:rPr>
              <a:t>- </a:t>
            </a:r>
            <a:r>
              <a:rPr lang="en-US" sz="2800" b="1" dirty="0" smtClean="0">
                <a:ea typeface="ＭＳ Ｐゴシック" pitchFamily="34" charset="-128"/>
              </a:rPr>
              <a:t>March 2015</a:t>
            </a:r>
            <a:endParaRPr lang="en-GB" sz="2800" b="1" dirty="0">
              <a:ea typeface="ＭＳ Ｐゴシック" pitchFamily="34" charset="-128"/>
            </a:endParaRPr>
          </a:p>
        </p:txBody>
      </p:sp>
      <p:pic>
        <p:nvPicPr>
          <p:cNvPr id="3" name="Picture 2"/>
          <p:cNvPicPr>
            <a:picLocks noChangeAspect="1"/>
          </p:cNvPicPr>
          <p:nvPr/>
        </p:nvPicPr>
        <p:blipFill>
          <a:blip r:embed="rId2"/>
          <a:stretch>
            <a:fillRect/>
          </a:stretch>
        </p:blipFill>
        <p:spPr>
          <a:xfrm>
            <a:off x="256594" y="2305402"/>
            <a:ext cx="8199101" cy="3882356"/>
          </a:xfrm>
          <a:prstGeom prst="rect">
            <a:avLst/>
          </a:prstGeom>
        </p:spPr>
      </p:pic>
    </p:spTree>
    <p:extLst>
      <p:ext uri="{BB962C8B-B14F-4D97-AF65-F5344CB8AC3E}">
        <p14:creationId xmlns:p14="http://schemas.microsoft.com/office/powerpoint/2010/main" val="13215761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endParaRPr lang="en-GB" dirty="0" smtClean="0"/>
          </a:p>
        </p:txBody>
      </p:sp>
      <p:sp>
        <p:nvSpPr>
          <p:cNvPr id="2" name="TextBox 1"/>
          <p:cNvSpPr txBox="1"/>
          <p:nvPr/>
        </p:nvSpPr>
        <p:spPr>
          <a:xfrm>
            <a:off x="7164288" y="3045153"/>
            <a:ext cx="1368152" cy="1200329"/>
          </a:xfrm>
          <a:prstGeom prst="rect">
            <a:avLst/>
          </a:prstGeom>
          <a:solidFill>
            <a:schemeClr val="accent1"/>
          </a:solidFill>
        </p:spPr>
        <p:txBody>
          <a:bodyPr wrap="square" rtlCol="0">
            <a:spAutoFit/>
          </a:bodyPr>
          <a:lstStyle/>
          <a:p>
            <a:r>
              <a:rPr lang="en-GB" sz="1800" dirty="0" smtClean="0"/>
              <a:t>Top collections viewed </a:t>
            </a:r>
            <a:r>
              <a:rPr lang="en-GB" sz="1800" dirty="0" smtClean="0"/>
              <a:t>2011-2015</a:t>
            </a:r>
            <a:endParaRPr lang="en-GB" sz="1800" dirty="0"/>
          </a:p>
        </p:txBody>
      </p:sp>
      <p:pic>
        <p:nvPicPr>
          <p:cNvPr id="3" name="Picture 2"/>
          <p:cNvPicPr>
            <a:picLocks noChangeAspect="1"/>
          </p:cNvPicPr>
          <p:nvPr/>
        </p:nvPicPr>
        <p:blipFill>
          <a:blip r:embed="rId2"/>
          <a:stretch>
            <a:fillRect/>
          </a:stretch>
        </p:blipFill>
        <p:spPr>
          <a:xfrm>
            <a:off x="20919" y="1700808"/>
            <a:ext cx="7143369" cy="432047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457200" y="1340768"/>
            <a:ext cx="8229600" cy="5400600"/>
          </a:xfrm>
        </p:spPr>
        <p:txBody>
          <a:bodyPr/>
          <a:lstStyle/>
          <a:p>
            <a:pPr marL="0" indent="0" eaLnBrk="1" hangingPunct="1">
              <a:lnSpc>
                <a:spcPct val="80000"/>
              </a:lnSpc>
              <a:buNone/>
              <a:defRPr/>
            </a:pPr>
            <a:r>
              <a:rPr lang="en-GB" dirty="0"/>
              <a:t>Background</a:t>
            </a:r>
          </a:p>
          <a:p>
            <a:pPr eaLnBrk="1" hangingPunct="1">
              <a:lnSpc>
                <a:spcPct val="80000"/>
              </a:lnSpc>
              <a:defRPr/>
            </a:pPr>
            <a:r>
              <a:rPr lang="en-GB" sz="2000" dirty="0" smtClean="0"/>
              <a:t>Aligned </a:t>
            </a:r>
            <a:r>
              <a:rPr lang="en-GB" sz="2000" dirty="0"/>
              <a:t>with </a:t>
            </a:r>
            <a:r>
              <a:rPr lang="en-GB" sz="2000" dirty="0" smtClean="0"/>
              <a:t>move </a:t>
            </a:r>
            <a:r>
              <a:rPr lang="en-GB" sz="2000" dirty="0"/>
              <a:t>to open access publishing and Research Councils UK </a:t>
            </a:r>
            <a:r>
              <a:rPr lang="en-GB" sz="2000" dirty="0">
                <a:hlinkClick r:id="rId2"/>
              </a:rPr>
              <a:t>http://www.rcuk.ac.uk/research/openaccess</a:t>
            </a:r>
            <a:r>
              <a:rPr lang="en-GB" sz="2000" dirty="0" smtClean="0">
                <a:hlinkClick r:id="rId2"/>
              </a:rPr>
              <a:t>/</a:t>
            </a:r>
            <a:r>
              <a:rPr lang="en-GB" sz="2000" dirty="0" smtClean="0"/>
              <a:t> </a:t>
            </a:r>
            <a:endParaRPr lang="en-GB" sz="2000" dirty="0"/>
          </a:p>
          <a:p>
            <a:pPr eaLnBrk="1" hangingPunct="1">
              <a:lnSpc>
                <a:spcPct val="80000"/>
              </a:lnSpc>
              <a:defRPr/>
            </a:pPr>
            <a:r>
              <a:rPr lang="en-GB" sz="2000" dirty="0" smtClean="0"/>
              <a:t>e-theses part of broader set of research support and open access services provided by the University Library</a:t>
            </a:r>
          </a:p>
          <a:p>
            <a:pPr marL="0" indent="0" eaLnBrk="1" hangingPunct="1">
              <a:lnSpc>
                <a:spcPct val="80000"/>
              </a:lnSpc>
              <a:buNone/>
              <a:defRPr/>
            </a:pPr>
            <a:r>
              <a:rPr lang="en-GB" sz="2000" dirty="0" smtClean="0"/>
              <a:t>See </a:t>
            </a:r>
            <a:r>
              <a:rPr lang="en-GB" sz="2000" dirty="0">
                <a:hlinkClick r:id="rId3"/>
              </a:rPr>
              <a:t>http://www.st-andrews.ac.uk/library/services/researchsupport/openaccess/</a:t>
            </a:r>
            <a:endParaRPr lang="en-GB" sz="2000" dirty="0"/>
          </a:p>
          <a:p>
            <a:pPr marL="0" indent="0" eaLnBrk="1" hangingPunct="1">
              <a:lnSpc>
                <a:spcPct val="80000"/>
              </a:lnSpc>
              <a:buNone/>
              <a:defRPr/>
            </a:pPr>
            <a:r>
              <a:rPr lang="en-GB" sz="2000" dirty="0">
                <a:hlinkClick r:id="rId4"/>
              </a:rPr>
              <a:t>http://</a:t>
            </a:r>
            <a:r>
              <a:rPr lang="en-GB" sz="2000" dirty="0" smtClean="0">
                <a:hlinkClick r:id="rId4"/>
              </a:rPr>
              <a:t>libguides.st-andrews.ac.uk/openaccess</a:t>
            </a:r>
            <a:endParaRPr lang="en-GB" sz="2000" dirty="0" smtClean="0"/>
          </a:p>
          <a:p>
            <a:pPr marL="0" indent="0" eaLnBrk="1" hangingPunct="1">
              <a:lnSpc>
                <a:spcPct val="80000"/>
              </a:lnSpc>
              <a:buNone/>
              <a:defRPr/>
            </a:pPr>
            <a:endParaRPr lang="en-GB" sz="2000" dirty="0"/>
          </a:p>
          <a:p>
            <a:pPr marL="0" indent="0" eaLnBrk="1" hangingPunct="1">
              <a:lnSpc>
                <a:spcPct val="80000"/>
              </a:lnSpc>
              <a:buNone/>
              <a:defRPr/>
            </a:pPr>
            <a:endParaRPr lang="en-GB" sz="2000" dirty="0"/>
          </a:p>
        </p:txBody>
      </p:sp>
      <p:sp>
        <p:nvSpPr>
          <p:cNvPr id="4" name="TextBox 3"/>
          <p:cNvSpPr txBox="1"/>
          <p:nvPr/>
        </p:nvSpPr>
        <p:spPr>
          <a:xfrm>
            <a:off x="4499991" y="5812678"/>
            <a:ext cx="3312368" cy="683264"/>
          </a:xfrm>
          <a:prstGeom prst="rect">
            <a:avLst/>
          </a:prstGeom>
          <a:noFill/>
        </p:spPr>
        <p:txBody>
          <a:bodyPr wrap="square" rtlCol="0">
            <a:spAutoFit/>
          </a:bodyPr>
          <a:lstStyle/>
          <a:p>
            <a:pPr marL="0" indent="0" eaLnBrk="1" hangingPunct="1">
              <a:lnSpc>
                <a:spcPct val="80000"/>
              </a:lnSpc>
              <a:buNone/>
              <a:defRPr/>
            </a:pPr>
            <a:r>
              <a:rPr lang="en-GB" sz="1600" b="1" dirty="0"/>
              <a:t>Academic Liaison team (Open </a:t>
            </a:r>
            <a:r>
              <a:rPr lang="en-GB" sz="1600" b="1" dirty="0" smtClean="0"/>
              <a:t>Access &amp; </a:t>
            </a:r>
            <a:r>
              <a:rPr lang="en-GB" sz="1600" b="1" dirty="0"/>
              <a:t>Research Publications </a:t>
            </a:r>
            <a:r>
              <a:rPr lang="en-GB" sz="1600" b="1" dirty="0" smtClean="0"/>
              <a:t>Support</a:t>
            </a:r>
            <a:r>
              <a:rPr lang="en-GB" sz="1600" b="1" dirty="0"/>
              <a:t>)</a:t>
            </a:r>
          </a:p>
        </p:txBody>
      </p:sp>
      <p:pic>
        <p:nvPicPr>
          <p:cNvPr id="1026" name="Picture 2" descr="H:\Janets files\JISC HEFCE event 26 Sept 2014\at-well-smal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178" y="3861048"/>
            <a:ext cx="3817813" cy="2634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666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1462"/>
            <a:ext cx="5467350" cy="3619500"/>
          </a:xfrm>
          <a:prstGeom prst="rect">
            <a:avLst/>
          </a:prstGeom>
        </p:spPr>
      </p:pic>
      <p:pic>
        <p:nvPicPr>
          <p:cNvPr id="3" name="Picture 2"/>
          <p:cNvPicPr>
            <a:picLocks noChangeAspect="1"/>
          </p:cNvPicPr>
          <p:nvPr/>
        </p:nvPicPr>
        <p:blipFill>
          <a:blip r:embed="rId3"/>
          <a:stretch>
            <a:fillRect/>
          </a:stretch>
        </p:blipFill>
        <p:spPr>
          <a:xfrm>
            <a:off x="4486479" y="3562350"/>
            <a:ext cx="4638675" cy="3295650"/>
          </a:xfrm>
          <a:prstGeom prst="rect">
            <a:avLst/>
          </a:prstGeom>
        </p:spPr>
      </p:pic>
    </p:spTree>
    <p:extLst>
      <p:ext uri="{BB962C8B-B14F-4D97-AF65-F5344CB8AC3E}">
        <p14:creationId xmlns:p14="http://schemas.microsoft.com/office/powerpoint/2010/main" val="2355593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5" name="TextBox 4"/>
          <p:cNvSpPr txBox="1"/>
          <p:nvPr/>
        </p:nvSpPr>
        <p:spPr>
          <a:xfrm>
            <a:off x="7380312" y="3302893"/>
            <a:ext cx="1368152" cy="923330"/>
          </a:xfrm>
          <a:prstGeom prst="rect">
            <a:avLst/>
          </a:prstGeom>
          <a:solidFill>
            <a:schemeClr val="accent1"/>
          </a:solidFill>
        </p:spPr>
        <p:txBody>
          <a:bodyPr wrap="square" rtlCol="0">
            <a:spAutoFit/>
          </a:bodyPr>
          <a:lstStyle/>
          <a:p>
            <a:r>
              <a:rPr lang="en-GB" sz="1800" dirty="0" smtClean="0"/>
              <a:t>Top downloads </a:t>
            </a:r>
            <a:r>
              <a:rPr lang="en-GB" sz="1800" dirty="0" smtClean="0"/>
              <a:t>2011-2015</a:t>
            </a:r>
            <a:endParaRPr lang="en-GB" sz="1800" dirty="0"/>
          </a:p>
        </p:txBody>
      </p:sp>
      <p:pic>
        <p:nvPicPr>
          <p:cNvPr id="3" name="Picture 2"/>
          <p:cNvPicPr>
            <a:picLocks noChangeAspect="1"/>
          </p:cNvPicPr>
          <p:nvPr/>
        </p:nvPicPr>
        <p:blipFill>
          <a:blip r:embed="rId2"/>
          <a:stretch>
            <a:fillRect/>
          </a:stretch>
        </p:blipFill>
        <p:spPr>
          <a:xfrm>
            <a:off x="2733" y="1772816"/>
            <a:ext cx="7483948" cy="4536503"/>
          </a:xfrm>
          <a:prstGeom prst="rect">
            <a:avLst/>
          </a:prstGeom>
        </p:spPr>
      </p:pic>
    </p:spTree>
    <p:extLst>
      <p:ext uri="{BB962C8B-B14F-4D97-AF65-F5344CB8AC3E}">
        <p14:creationId xmlns:p14="http://schemas.microsoft.com/office/powerpoint/2010/main" val="1676600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395288" y="260350"/>
            <a:ext cx="8229600" cy="792385"/>
          </a:xfrm>
        </p:spPr>
        <p:txBody>
          <a:bodyPr/>
          <a:lstStyle/>
          <a:p>
            <a:endParaRPr lang="en-GB" sz="1800" b="1" dirty="0"/>
          </a:p>
        </p:txBody>
      </p:sp>
      <p:pic>
        <p:nvPicPr>
          <p:cNvPr id="2" name="Picture 1"/>
          <p:cNvPicPr>
            <a:picLocks noChangeAspect="1"/>
          </p:cNvPicPr>
          <p:nvPr/>
        </p:nvPicPr>
        <p:blipFill>
          <a:blip r:embed="rId2"/>
          <a:stretch>
            <a:fillRect/>
          </a:stretch>
        </p:blipFill>
        <p:spPr>
          <a:xfrm>
            <a:off x="1115616" y="1104564"/>
            <a:ext cx="5310502" cy="5659759"/>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endParaRPr lang="en-GB" smtClean="0"/>
          </a:p>
        </p:txBody>
      </p:sp>
      <p:sp>
        <p:nvSpPr>
          <p:cNvPr id="98307" name="Rectangle 3"/>
          <p:cNvSpPr>
            <a:spLocks noGrp="1" noChangeArrowheads="1"/>
          </p:cNvSpPr>
          <p:nvPr>
            <p:ph type="body" idx="1"/>
          </p:nvPr>
        </p:nvSpPr>
        <p:spPr>
          <a:xfrm>
            <a:off x="900113" y="2420938"/>
            <a:ext cx="7416800" cy="3095625"/>
          </a:xfrm>
          <a:solidFill>
            <a:schemeClr val="accent1"/>
          </a:solidFill>
        </p:spPr>
        <p:txBody>
          <a:bodyPr/>
          <a:lstStyle/>
          <a:p>
            <a:pPr eaLnBrk="1" hangingPunct="1">
              <a:buFontTx/>
              <a:buNone/>
            </a:pPr>
            <a:endParaRPr lang="en-GB" sz="1800" b="1" dirty="0" smtClean="0"/>
          </a:p>
          <a:p>
            <a:pPr eaLnBrk="1" hangingPunct="1">
              <a:buFontTx/>
              <a:buNone/>
            </a:pPr>
            <a:endParaRPr lang="en-GB" sz="1800" b="1" dirty="0" smtClean="0"/>
          </a:p>
          <a:p>
            <a:pPr eaLnBrk="1" hangingPunct="1">
              <a:buFontTx/>
              <a:buNone/>
            </a:pPr>
            <a:r>
              <a:rPr lang="en-GB" sz="1800" b="1" dirty="0" smtClean="0"/>
              <a:t>Help on the Library web pages</a:t>
            </a:r>
            <a:endParaRPr lang="en-GB" sz="1800" dirty="0" smtClean="0"/>
          </a:p>
          <a:p>
            <a:pPr eaLnBrk="1" hangingPunct="1">
              <a:lnSpc>
                <a:spcPct val="80000"/>
              </a:lnSpc>
              <a:buFontTx/>
              <a:buNone/>
            </a:pPr>
            <a:r>
              <a:rPr lang="en-GB" sz="1800" b="1" dirty="0" smtClean="0">
                <a:hlinkClick r:id="rId3"/>
              </a:rPr>
              <a:t>http://www.st-andrews.ac.uk/library/resources/collections/theses/</a:t>
            </a:r>
            <a:endParaRPr lang="en-GB" sz="1800" b="1" dirty="0" smtClean="0"/>
          </a:p>
          <a:p>
            <a:pPr eaLnBrk="1" hangingPunct="1">
              <a:lnSpc>
                <a:spcPct val="80000"/>
              </a:lnSpc>
              <a:buFontTx/>
              <a:buNone/>
            </a:pPr>
            <a:endParaRPr lang="en-GB" sz="1800" b="1" dirty="0" smtClean="0"/>
          </a:p>
          <a:p>
            <a:pPr eaLnBrk="1" hangingPunct="1">
              <a:lnSpc>
                <a:spcPct val="80000"/>
              </a:lnSpc>
              <a:buFontTx/>
              <a:buNone/>
            </a:pPr>
            <a:r>
              <a:rPr lang="en-GB" sz="1800" b="1" dirty="0" smtClean="0"/>
              <a:t>Help on the </a:t>
            </a:r>
            <a:r>
              <a:rPr lang="en-GB" sz="1800" b="1" dirty="0"/>
              <a:t>Registry (Postgraduate Research) Office </a:t>
            </a:r>
            <a:r>
              <a:rPr lang="en-GB" sz="1800" b="1" dirty="0" smtClean="0"/>
              <a:t>pages</a:t>
            </a:r>
          </a:p>
          <a:p>
            <a:pPr eaLnBrk="1" hangingPunct="1">
              <a:lnSpc>
                <a:spcPct val="80000"/>
              </a:lnSpc>
              <a:buFontTx/>
              <a:buNone/>
            </a:pPr>
            <a:r>
              <a:rPr lang="en-GB" sz="1800" b="1" dirty="0" smtClean="0">
                <a:hlinkClick r:id="rId4"/>
              </a:rPr>
              <a:t>http://www.st-andrews.ac.uk/pgstudents/academic/</a:t>
            </a:r>
            <a:endParaRPr lang="en-GB" sz="1800" b="1"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endParaRPr lang="en-GB" smtClean="0"/>
          </a:p>
        </p:txBody>
      </p:sp>
      <p:sp>
        <p:nvSpPr>
          <p:cNvPr id="102403" name="Content Placeholder 2"/>
          <p:cNvSpPr>
            <a:spLocks noGrp="1"/>
          </p:cNvSpPr>
          <p:nvPr>
            <p:ph idx="1"/>
          </p:nvPr>
        </p:nvSpPr>
        <p:spPr>
          <a:xfrm>
            <a:off x="468313" y="2205038"/>
            <a:ext cx="7127875" cy="3887787"/>
          </a:xfrm>
          <a:solidFill>
            <a:schemeClr val="accent1"/>
          </a:solidFill>
        </p:spPr>
        <p:txBody>
          <a:bodyPr/>
          <a:lstStyle/>
          <a:p>
            <a:pPr marL="0" indent="0" eaLnBrk="1" hangingPunct="1">
              <a:lnSpc>
                <a:spcPct val="80000"/>
              </a:lnSpc>
              <a:buFontTx/>
              <a:buNone/>
              <a:defRPr/>
            </a:pPr>
            <a:endParaRPr lang="en-US" sz="1800" b="1" dirty="0" smtClean="0"/>
          </a:p>
          <a:p>
            <a:pPr marL="0" indent="0" eaLnBrk="1" hangingPunct="1">
              <a:lnSpc>
                <a:spcPct val="80000"/>
              </a:lnSpc>
              <a:buFontTx/>
              <a:buNone/>
              <a:defRPr/>
            </a:pPr>
            <a:r>
              <a:rPr lang="en-US" sz="1800" b="1" dirty="0" smtClean="0"/>
              <a:t>General </a:t>
            </a:r>
            <a:r>
              <a:rPr lang="en-US" sz="1800" b="1" dirty="0"/>
              <a:t>help and contact for </a:t>
            </a:r>
            <a:r>
              <a:rPr lang="en-US" sz="1800" b="1" dirty="0" err="1"/>
              <a:t>Research@StAndrews:FullText</a:t>
            </a:r>
            <a:endParaRPr lang="en-US" sz="1800" b="1" dirty="0"/>
          </a:p>
          <a:p>
            <a:pPr marL="0" indent="0" eaLnBrk="1" hangingPunct="1">
              <a:lnSpc>
                <a:spcPct val="80000"/>
              </a:lnSpc>
              <a:buFontTx/>
              <a:buNone/>
              <a:defRPr/>
            </a:pPr>
            <a:r>
              <a:rPr lang="en-US" sz="1800" dirty="0">
                <a:hlinkClick r:id="rId2"/>
              </a:rPr>
              <a:t>Digital-Repository@st-andrews.ac.uk</a:t>
            </a:r>
            <a:endParaRPr lang="en-US" sz="1800" dirty="0"/>
          </a:p>
          <a:p>
            <a:pPr marL="0" indent="0" eaLnBrk="1" hangingPunct="1">
              <a:lnSpc>
                <a:spcPct val="80000"/>
              </a:lnSpc>
              <a:buFontTx/>
              <a:buNone/>
              <a:defRPr/>
            </a:pPr>
            <a:endParaRPr lang="en-GB" sz="1800" b="1" dirty="0"/>
          </a:p>
          <a:p>
            <a:pPr eaLnBrk="1" hangingPunct="1">
              <a:lnSpc>
                <a:spcPct val="80000"/>
              </a:lnSpc>
              <a:buFontTx/>
              <a:buNone/>
              <a:defRPr/>
            </a:pPr>
            <a:r>
              <a:rPr lang="en-GB" sz="1800" b="1" dirty="0"/>
              <a:t>Janet Aucock  </a:t>
            </a:r>
            <a:r>
              <a:rPr lang="en-GB" sz="1800" dirty="0">
                <a:hlinkClick r:id="rId3"/>
              </a:rPr>
              <a:t>ja@st-andrews.ac.uk</a:t>
            </a:r>
            <a:r>
              <a:rPr lang="en-GB" sz="1800" dirty="0"/>
              <a:t> </a:t>
            </a:r>
            <a:r>
              <a:rPr lang="en-GB" sz="1800" b="1" dirty="0"/>
              <a:t> </a:t>
            </a:r>
            <a:r>
              <a:rPr lang="en-GB" sz="1800" dirty="0"/>
              <a:t>x2299</a:t>
            </a:r>
            <a:endParaRPr lang="en-GB" sz="1800" b="1" dirty="0"/>
          </a:p>
          <a:p>
            <a:pPr eaLnBrk="1" hangingPunct="1">
              <a:lnSpc>
                <a:spcPct val="80000"/>
              </a:lnSpc>
              <a:buFontTx/>
              <a:buNone/>
              <a:defRPr/>
            </a:pPr>
            <a:r>
              <a:rPr lang="en-GB" sz="1800" b="1" dirty="0"/>
              <a:t>David Collins </a:t>
            </a:r>
            <a:r>
              <a:rPr lang="en-GB" sz="1800" b="1" dirty="0" smtClean="0"/>
              <a:t> </a:t>
            </a:r>
            <a:r>
              <a:rPr lang="en-US" sz="1800" dirty="0" smtClean="0">
                <a:hlinkClick r:id="rId4" action="ppaction://hlinkfile"/>
              </a:rPr>
              <a:t>dc11@st-andrews.ac.uk</a:t>
            </a:r>
            <a:r>
              <a:rPr lang="en-US" sz="1800" dirty="0" smtClean="0"/>
              <a:t>  </a:t>
            </a:r>
            <a:r>
              <a:rPr lang="en-US" sz="1800" dirty="0"/>
              <a:t>x2302</a:t>
            </a:r>
          </a:p>
          <a:p>
            <a:pPr marL="0" indent="0">
              <a:buFontTx/>
              <a:buNone/>
              <a:defRPr/>
            </a:pPr>
            <a:r>
              <a:rPr lang="en-GB" sz="1800" dirty="0" smtClean="0"/>
              <a:t/>
            </a:r>
            <a:br>
              <a:rPr lang="en-GB" sz="1800" dirty="0" smtClean="0"/>
            </a:br>
            <a:endParaRPr lang="en-US" sz="1800" dirty="0" smtClean="0"/>
          </a:p>
          <a:p>
            <a:pPr marL="0" indent="0">
              <a:buFontTx/>
              <a:buNone/>
              <a:defRPr/>
            </a:pPr>
            <a:r>
              <a:rPr lang="en-US" sz="1800" b="1" dirty="0" err="1" smtClean="0"/>
              <a:t>Research@StAndrews:Full</a:t>
            </a:r>
            <a:r>
              <a:rPr lang="en-US" sz="1800" b="1" dirty="0" smtClean="0"/>
              <a:t> text</a:t>
            </a:r>
            <a:endParaRPr lang="en-GB" sz="1800" b="1" dirty="0" smtClean="0"/>
          </a:p>
          <a:p>
            <a:pPr marL="0" indent="0">
              <a:buFontTx/>
              <a:buNone/>
              <a:defRPr/>
            </a:pPr>
            <a:r>
              <a:rPr lang="en-GB" sz="1800" dirty="0" smtClean="0">
                <a:hlinkClick r:id="rId5"/>
              </a:rPr>
              <a:t>http://research-repository.st-andrews.ac.uk/</a:t>
            </a:r>
            <a:endParaRPr lang="en-GB" sz="1800" dirty="0" smtClean="0"/>
          </a:p>
          <a:p>
            <a:pPr marL="0" indent="0">
              <a:buFontTx/>
              <a:buNone/>
              <a:defRPr/>
            </a:pPr>
            <a:endParaRPr lang="en-US" sz="1800" dirty="0" smtClean="0"/>
          </a:p>
          <a:p>
            <a:pPr marL="0" indent="0">
              <a:buFontTx/>
              <a:buNone/>
              <a:defRPr/>
            </a:pPr>
            <a:endParaRPr lang="en-GB" sz="1800" dirty="0" smtClean="0"/>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pPr eaLnBrk="1" hangingPunct="1"/>
            <a:endParaRPr lang="en-GB" smtClean="0"/>
          </a:p>
        </p:txBody>
      </p:sp>
      <p:sp>
        <p:nvSpPr>
          <p:cNvPr id="33795" name="Rectangle 3"/>
          <p:cNvSpPr>
            <a:spLocks noGrp="1" noChangeArrowheads="1"/>
          </p:cNvSpPr>
          <p:nvPr>
            <p:ph type="body" idx="4294967295"/>
          </p:nvPr>
        </p:nvSpPr>
        <p:spPr>
          <a:xfrm>
            <a:off x="457200" y="1600200"/>
            <a:ext cx="8291513" cy="4997450"/>
          </a:xfrm>
        </p:spPr>
        <p:txBody>
          <a:bodyPr/>
          <a:lstStyle/>
          <a:p>
            <a:pPr eaLnBrk="1" hangingPunct="1">
              <a:buFontTx/>
              <a:buNone/>
            </a:pPr>
            <a:r>
              <a:rPr lang="en-GB" sz="2800" smtClean="0"/>
              <a:t>E-theses in St Andrews</a:t>
            </a:r>
          </a:p>
          <a:p>
            <a:pPr eaLnBrk="1" hangingPunct="1"/>
            <a:r>
              <a:rPr lang="en-GB" sz="1600" smtClean="0"/>
              <a:t>University view that we should support the proper dissemination of publicly funded research</a:t>
            </a:r>
          </a:p>
          <a:p>
            <a:pPr eaLnBrk="1" hangingPunct="1"/>
            <a:r>
              <a:rPr lang="en-GB" sz="1600" smtClean="0"/>
              <a:t>University view that we should publish online as much as we can</a:t>
            </a:r>
          </a:p>
          <a:p>
            <a:pPr eaLnBrk="1" hangingPunct="1"/>
            <a:r>
              <a:rPr lang="en-GB" sz="1600" smtClean="0"/>
              <a:t>Digital delivery is expected</a:t>
            </a:r>
          </a:p>
          <a:p>
            <a:pPr eaLnBrk="1" hangingPunct="1"/>
            <a:r>
              <a:rPr lang="en-GB" sz="1600" smtClean="0"/>
              <a:t>In line with national projects such as EThOS and with University policies in other institutions</a:t>
            </a:r>
          </a:p>
          <a:p>
            <a:pPr eaLnBrk="1" hangingPunct="1"/>
            <a:r>
              <a:rPr lang="en-GB" sz="1600" smtClean="0"/>
              <a:t>New University regulations in place from September 2006 and these were updated in March 2008</a:t>
            </a:r>
            <a:endParaRPr lang="en-US" sz="1600" b="1" smtClean="0">
              <a:cs typeface="Times New Roman" pitchFamily="18" charset="0"/>
            </a:endParaRPr>
          </a:p>
          <a:p>
            <a:pPr eaLnBrk="1" hangingPunct="1">
              <a:buFontTx/>
              <a:buNone/>
            </a:pPr>
            <a:endParaRPr lang="en-US" sz="1600" b="1" smtClean="0">
              <a:cs typeface="Times New Roman" pitchFamily="18" charset="0"/>
            </a:endParaRPr>
          </a:p>
          <a:p>
            <a:pPr eaLnBrk="1" hangingPunct="1"/>
            <a:r>
              <a:rPr lang="en-GB" sz="1600" smtClean="0"/>
              <a:t>New regulations apply to </a:t>
            </a:r>
          </a:p>
          <a:p>
            <a:pPr eaLnBrk="1" hangingPunct="1">
              <a:buFontTx/>
              <a:buNone/>
            </a:pPr>
            <a:endParaRPr lang="en-GB" sz="1600" smtClean="0"/>
          </a:p>
          <a:p>
            <a:pPr eaLnBrk="1" hangingPunct="1">
              <a:buFontTx/>
              <a:buNone/>
            </a:pPr>
            <a:r>
              <a:rPr lang="en-US" sz="1400" smtClean="0">
                <a:latin typeface="Lucida Sans Unicode" pitchFamily="34" charset="0"/>
              </a:rPr>
              <a:t>DEng       Doctor of Engineering</a:t>
            </a:r>
          </a:p>
          <a:p>
            <a:pPr eaLnBrk="1" hangingPunct="1">
              <a:buFontTx/>
              <a:buNone/>
            </a:pPr>
            <a:r>
              <a:rPr lang="en-US" sz="1400" smtClean="0">
                <a:latin typeface="Lucida Sans Unicode" pitchFamily="34" charset="0"/>
              </a:rPr>
              <a:t>DLang     Doctor of Languages</a:t>
            </a:r>
          </a:p>
          <a:p>
            <a:pPr eaLnBrk="1" hangingPunct="1">
              <a:buFontTx/>
              <a:buNone/>
            </a:pPr>
            <a:r>
              <a:rPr lang="en-US" sz="1400" smtClean="0">
                <a:latin typeface="Lucida Sans Unicode" pitchFamily="34" charset="0"/>
              </a:rPr>
              <a:t>MD          Doctor of Medicine</a:t>
            </a:r>
          </a:p>
          <a:p>
            <a:pPr eaLnBrk="1" hangingPunct="1">
              <a:buFontTx/>
              <a:buNone/>
            </a:pPr>
            <a:r>
              <a:rPr lang="en-US" sz="1400" smtClean="0">
                <a:latin typeface="Lucida Sans Unicode" pitchFamily="34" charset="0"/>
              </a:rPr>
              <a:t>MPhil       Master of Philosophy</a:t>
            </a:r>
          </a:p>
          <a:p>
            <a:pPr eaLnBrk="1" hangingPunct="1">
              <a:buFontTx/>
              <a:buNone/>
            </a:pPr>
            <a:r>
              <a:rPr lang="en-US" sz="1400" smtClean="0">
                <a:latin typeface="Lucida Sans Unicode" pitchFamily="34" charset="0"/>
              </a:rPr>
              <a:t>PhD         Doctor of Philosophy</a:t>
            </a:r>
            <a:endParaRPr lang="en-GB" sz="180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endParaRPr lang="en-GB" smtClean="0"/>
          </a:p>
        </p:txBody>
      </p:sp>
      <p:sp>
        <p:nvSpPr>
          <p:cNvPr id="36867" name="Rectangle 3"/>
          <p:cNvSpPr>
            <a:spLocks noGrp="1" noChangeArrowheads="1"/>
          </p:cNvSpPr>
          <p:nvPr>
            <p:ph type="body" idx="1"/>
          </p:nvPr>
        </p:nvSpPr>
        <p:spPr>
          <a:xfrm>
            <a:off x="395536" y="1412776"/>
            <a:ext cx="8229600" cy="5184576"/>
          </a:xfrm>
        </p:spPr>
        <p:txBody>
          <a:bodyPr/>
          <a:lstStyle/>
          <a:p>
            <a:pPr eaLnBrk="1" hangingPunct="1">
              <a:lnSpc>
                <a:spcPct val="80000"/>
              </a:lnSpc>
              <a:buFontTx/>
              <a:buNone/>
            </a:pPr>
            <a:r>
              <a:rPr lang="en-GB" sz="2000" dirty="0" smtClean="0"/>
              <a:t>E-theses in St Andrews</a:t>
            </a:r>
            <a:endParaRPr lang="en-GB" sz="1800" dirty="0" smtClean="0"/>
          </a:p>
          <a:p>
            <a:pPr eaLnBrk="1" hangingPunct="1">
              <a:lnSpc>
                <a:spcPct val="80000"/>
              </a:lnSpc>
            </a:pPr>
            <a:r>
              <a:rPr lang="en-GB" sz="2000" dirty="0" smtClean="0"/>
              <a:t>Three </a:t>
            </a:r>
            <a:r>
              <a:rPr lang="en-GB" sz="2000" dirty="0" err="1" smtClean="0"/>
              <a:t>softbound</a:t>
            </a:r>
            <a:r>
              <a:rPr lang="en-GB" sz="2000" dirty="0" smtClean="0"/>
              <a:t> copies of the thesis which is submitted for examination to the Registry (Postgraduate Research) Office with a completed declaration form</a:t>
            </a:r>
          </a:p>
          <a:p>
            <a:pPr eaLnBrk="1" hangingPunct="1">
              <a:lnSpc>
                <a:spcPct val="80000"/>
              </a:lnSpc>
            </a:pPr>
            <a:r>
              <a:rPr lang="en-GB" sz="2000" dirty="0" smtClean="0"/>
              <a:t>Examination process, requests for restrictions dealt with by relevant Pro Provost</a:t>
            </a:r>
          </a:p>
          <a:p>
            <a:pPr eaLnBrk="1" hangingPunct="1">
              <a:lnSpc>
                <a:spcPct val="80000"/>
              </a:lnSpc>
            </a:pPr>
            <a:r>
              <a:rPr lang="en-GB" sz="2000" dirty="0" smtClean="0"/>
              <a:t>One bound copy of the final examined thesis to the </a:t>
            </a:r>
            <a:r>
              <a:rPr lang="en-GB" sz="2000" dirty="0"/>
              <a:t>Registry (Postgraduate Research) Office and </a:t>
            </a:r>
            <a:r>
              <a:rPr lang="en-GB" sz="2000" dirty="0" smtClean="0"/>
              <a:t>at the same time an electronic copy to </a:t>
            </a:r>
            <a:r>
              <a:rPr lang="en-GB" sz="2000" dirty="0"/>
              <a:t>Registry (Postgraduate Research) Office on </a:t>
            </a:r>
            <a:r>
              <a:rPr lang="en-GB" sz="2000" dirty="0" smtClean="0"/>
              <a:t>cd, </a:t>
            </a:r>
            <a:r>
              <a:rPr lang="en-GB" sz="2000" dirty="0" err="1" smtClean="0"/>
              <a:t>dvd</a:t>
            </a:r>
            <a:r>
              <a:rPr lang="en-GB" sz="2000" dirty="0" smtClean="0"/>
              <a:t> or data stick  </a:t>
            </a:r>
          </a:p>
          <a:p>
            <a:pPr eaLnBrk="1" hangingPunct="1">
              <a:lnSpc>
                <a:spcPct val="80000"/>
              </a:lnSpc>
            </a:pPr>
            <a:r>
              <a:rPr lang="en-GB" sz="2000" dirty="0" smtClean="0"/>
              <a:t>Students will be invited to register on the Repository to complete the submission and to provide metadata, subject keywords, abstract and to grant the necessary deposit and end user licences</a:t>
            </a:r>
          </a:p>
          <a:p>
            <a:pPr eaLnBrk="1" hangingPunct="1">
              <a:lnSpc>
                <a:spcPct val="80000"/>
              </a:lnSpc>
            </a:pPr>
            <a:r>
              <a:rPr lang="en-GB" sz="2000" dirty="0" smtClean="0"/>
              <a:t>Administrative checks to ensure that both print and electronic copies have been submitted and are comparable</a:t>
            </a:r>
          </a:p>
          <a:p>
            <a:pPr eaLnBrk="1" hangingPunct="1">
              <a:lnSpc>
                <a:spcPct val="80000"/>
              </a:lnSpc>
            </a:pPr>
            <a:r>
              <a:rPr lang="en-GB" sz="2000" dirty="0" smtClean="0"/>
              <a:t>Exceptionally we may accept a digital copy in PDF by email attachment</a:t>
            </a:r>
          </a:p>
          <a:p>
            <a:pPr eaLnBrk="1" hangingPunct="1">
              <a:lnSpc>
                <a:spcPct val="80000"/>
              </a:lnSpc>
            </a:pPr>
            <a:r>
              <a:rPr lang="en-GB" sz="2000" dirty="0" smtClean="0"/>
              <a:t>Help available from </a:t>
            </a:r>
            <a:r>
              <a:rPr lang="en-GB" sz="2000" dirty="0" smtClean="0">
                <a:hlinkClick r:id="rId3"/>
              </a:rPr>
              <a:t>Digital-Repository@st-andrews.ac.uk</a:t>
            </a:r>
            <a:endParaRPr lang="en-GB" sz="2000" dirty="0" smtClean="0"/>
          </a:p>
          <a:p>
            <a:pPr eaLnBrk="1" hangingPunct="1">
              <a:lnSpc>
                <a:spcPct val="80000"/>
              </a:lnSpc>
            </a:pPr>
            <a:r>
              <a:rPr lang="en-GB" sz="2000" dirty="0" smtClean="0"/>
              <a:t>All digital deposits will be acknowledged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7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1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2189</Words>
  <Application>Microsoft Office PowerPoint</Application>
  <PresentationFormat>On-screen Show (4:3)</PresentationFormat>
  <Paragraphs>341</Paragraphs>
  <Slides>74</Slides>
  <Notes>46</Notes>
  <HiddenSlides>1</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74</vt:i4>
      </vt:variant>
    </vt:vector>
  </HeadingPairs>
  <TitlesOfParts>
    <vt:vector size="81" baseType="lpstr">
      <vt:lpstr>ＭＳ Ｐゴシック</vt:lpstr>
      <vt:lpstr>Arial</vt:lpstr>
      <vt:lpstr>Lucida Sans Unicode</vt:lpstr>
      <vt:lpstr>Times New Roman</vt:lpstr>
      <vt:lpstr>Default Design</vt:lpstr>
      <vt:lpstr>7_Default Design</vt:lpstr>
      <vt:lpstr>11_Default Design</vt:lpstr>
      <vt:lpstr>  Depositing an electronic copy of your thesis Gradskills Course  17 March 2015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Research@StAndrews:Full text  Content by type March 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Library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Library</dc:creator>
  <cp:lastModifiedBy>Janet Aucock</cp:lastModifiedBy>
  <cp:revision>454</cp:revision>
  <cp:lastPrinted>2012-05-07T10:31:15Z</cp:lastPrinted>
  <dcterms:created xsi:type="dcterms:W3CDTF">2006-11-20T16:44:21Z</dcterms:created>
  <dcterms:modified xsi:type="dcterms:W3CDTF">2015-03-12T23:43:00Z</dcterms:modified>
</cp:coreProperties>
</file>